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3"/>
  </p:sldMasterIdLst>
  <p:notesMasterIdLst>
    <p:notesMasterId r:id="rId28"/>
  </p:notesMasterIdLst>
  <p:sldIdLst>
    <p:sldId id="257" r:id="rId4"/>
    <p:sldId id="258" r:id="rId5"/>
    <p:sldId id="259" r:id="rId6"/>
    <p:sldId id="287" r:id="rId7"/>
    <p:sldId id="279" r:id="rId8"/>
    <p:sldId id="283" r:id="rId9"/>
    <p:sldId id="262" r:id="rId10"/>
    <p:sldId id="284" r:id="rId11"/>
    <p:sldId id="266" r:id="rId12"/>
    <p:sldId id="289" r:id="rId13"/>
    <p:sldId id="263" r:id="rId14"/>
    <p:sldId id="282" r:id="rId15"/>
    <p:sldId id="277" r:id="rId16"/>
    <p:sldId id="278" r:id="rId17"/>
    <p:sldId id="275" r:id="rId18"/>
    <p:sldId id="265" r:id="rId19"/>
    <p:sldId id="285" r:id="rId20"/>
    <p:sldId id="290" r:id="rId21"/>
    <p:sldId id="270" r:id="rId22"/>
    <p:sldId id="286" r:id="rId23"/>
    <p:sldId id="280" r:id="rId24"/>
    <p:sldId id="271" r:id="rId25"/>
    <p:sldId id="272" r:id="rId26"/>
    <p:sldId id="273" r:id="rId27"/>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422"/>
    <a:srgbClr val="E65A8B"/>
    <a:srgbClr val="E53B7A"/>
    <a:srgbClr val="E4A6BC"/>
    <a:srgbClr val="9C083E"/>
    <a:srgbClr val="923025"/>
    <a:srgbClr val="E48B81"/>
    <a:srgbClr val="385723"/>
    <a:srgbClr val="E38B81"/>
    <a:srgbClr val="FDF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30243-92DD-D0A5-8BD7-7ADE64EEF13B}" v="2595" dt="2024-07-10T14:15:53.591"/>
    <p1510:client id="{48639CC8-580A-F7B5-C761-B0888178C648}" v="15" dt="2024-07-10T16:15:22.911"/>
    <p1510:client id="{60507DF5-C988-3D06-9AC9-580ECFFFDD99}" v="4" dt="2024-07-10T08:07:04.201"/>
    <p1510:client id="{8874505D-133D-4DE9-8B75-A9C1C7F0D96F}" v="854" dt="2024-07-10T14:16:06.741"/>
    <p1510:client id="{90491D4C-C4F4-1B01-1E0D-D2469F6A2CCE}" v="410" dt="2024-07-10T13:16:19.932"/>
    <p1510:client id="{BDF7D51A-84FD-3ADE-2764-AADCFE4EE491}" v="581" dt="2024-07-10T14:15:31.234"/>
    <p1510:client id="{C850C22C-38D7-7DC0-F748-A3B357C0568B}" v="981" dt="2024-07-10T14:16:17.425"/>
    <p1510:client id="{F62983EC-0877-8785-25A3-0153C6D2115D}" v="1153" dt="2024-07-10T17:26:04.833"/>
    <p1510:client id="{FE3B6482-1D69-CC44-80A4-621AAE50C283}" v="304" dt="2024-07-10T16:13:25.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Dye" userId="S::18edye@heckgrammar.co.uk::716c5c5b-536d-4a14-922a-8f13002dcd95" providerId="AD" clId="Web-{316B858D-5A86-023E-4616-46709F6F734F}"/>
    <pc:docChg chg="modSld">
      <pc:chgData name="Emma Dye" userId="S::18edye@heckgrammar.co.uk::716c5c5b-536d-4a14-922a-8f13002dcd95" providerId="AD" clId="Web-{316B858D-5A86-023E-4616-46709F6F734F}" dt="2024-07-03T13:06:35.196" v="126" actId="1076"/>
      <pc:docMkLst>
        <pc:docMk/>
      </pc:docMkLst>
      <pc:sldChg chg="addSp modSp">
        <pc:chgData name="Emma Dye" userId="S::18edye@heckgrammar.co.uk::716c5c5b-536d-4a14-922a-8f13002dcd95" providerId="AD" clId="Web-{316B858D-5A86-023E-4616-46709F6F734F}" dt="2024-07-03T12:55:00.364" v="117" actId="1076"/>
        <pc:sldMkLst>
          <pc:docMk/>
          <pc:sldMk cId="3782862891" sldId="258"/>
        </pc:sldMkLst>
        <pc:spChg chg="add mod">
          <ac:chgData name="Emma Dye" userId="S::18edye@heckgrammar.co.uk::716c5c5b-536d-4a14-922a-8f13002dcd95" providerId="AD" clId="Web-{316B858D-5A86-023E-4616-46709F6F734F}" dt="2024-07-03T12:55:00.364" v="117" actId="1076"/>
          <ac:spMkLst>
            <pc:docMk/>
            <pc:sldMk cId="3782862891" sldId="258"/>
            <ac:spMk id="12" creationId="{F9F4AB33-6C3D-93F0-6DC1-EE95DC447287}"/>
          </ac:spMkLst>
        </pc:spChg>
      </pc:sldChg>
      <pc:sldChg chg="modSp">
        <pc:chgData name="Emma Dye" userId="S::18edye@heckgrammar.co.uk::716c5c5b-536d-4a14-922a-8f13002dcd95" providerId="AD" clId="Web-{316B858D-5A86-023E-4616-46709F6F734F}" dt="2024-07-03T13:03:41.316" v="123" actId="1076"/>
        <pc:sldMkLst>
          <pc:docMk/>
          <pc:sldMk cId="361594774" sldId="270"/>
        </pc:sldMkLst>
        <pc:spChg chg="mod">
          <ac:chgData name="Emma Dye" userId="S::18edye@heckgrammar.co.uk::716c5c5b-536d-4a14-922a-8f13002dcd95" providerId="AD" clId="Web-{316B858D-5A86-023E-4616-46709F6F734F}" dt="2024-07-03T13:03:26.144" v="120" actId="1076"/>
          <ac:spMkLst>
            <pc:docMk/>
            <pc:sldMk cId="361594774" sldId="270"/>
            <ac:spMk id="12" creationId="{C89BACBE-7704-9E33-1A2A-64CA1AA07C0C}"/>
          </ac:spMkLst>
        </pc:spChg>
        <pc:spChg chg="mod">
          <ac:chgData name="Emma Dye" userId="S::18edye@heckgrammar.co.uk::716c5c5b-536d-4a14-922a-8f13002dcd95" providerId="AD" clId="Web-{316B858D-5A86-023E-4616-46709F6F734F}" dt="2024-07-03T13:03:41.316" v="123" actId="1076"/>
          <ac:spMkLst>
            <pc:docMk/>
            <pc:sldMk cId="361594774" sldId="270"/>
            <ac:spMk id="13" creationId="{2C64BE67-2EC4-F21C-7C80-8BCDCE6DEF2D}"/>
          </ac:spMkLst>
        </pc:spChg>
        <pc:picChg chg="mod">
          <ac:chgData name="Emma Dye" userId="S::18edye@heckgrammar.co.uk::716c5c5b-536d-4a14-922a-8f13002dcd95" providerId="AD" clId="Web-{316B858D-5A86-023E-4616-46709F6F734F}" dt="2024-07-03T13:03:11.706" v="118" actId="1076"/>
          <ac:picMkLst>
            <pc:docMk/>
            <pc:sldMk cId="361594774" sldId="270"/>
            <ac:picMk id="19" creationId="{EE3D703A-0BD1-D5AE-95FE-FDFC2B773F3B}"/>
          </ac:picMkLst>
        </pc:picChg>
      </pc:sldChg>
      <pc:sldChg chg="modSp">
        <pc:chgData name="Emma Dye" userId="S::18edye@heckgrammar.co.uk::716c5c5b-536d-4a14-922a-8f13002dcd95" providerId="AD" clId="Web-{316B858D-5A86-023E-4616-46709F6F734F}" dt="2024-07-03T13:06:35.196" v="126" actId="1076"/>
        <pc:sldMkLst>
          <pc:docMk/>
          <pc:sldMk cId="2096101315" sldId="272"/>
        </pc:sldMkLst>
        <pc:spChg chg="mod">
          <ac:chgData name="Emma Dye" userId="S::18edye@heckgrammar.co.uk::716c5c5b-536d-4a14-922a-8f13002dcd95" providerId="AD" clId="Web-{316B858D-5A86-023E-4616-46709F6F734F}" dt="2024-07-03T13:06:23.524" v="125" actId="1076"/>
          <ac:spMkLst>
            <pc:docMk/>
            <pc:sldMk cId="2096101315" sldId="272"/>
            <ac:spMk id="1036" creationId="{CEB166E4-222B-B933-2EA3-EBFC39A89F4A}"/>
          </ac:spMkLst>
        </pc:spChg>
        <pc:spChg chg="mod">
          <ac:chgData name="Emma Dye" userId="S::18edye@heckgrammar.co.uk::716c5c5b-536d-4a14-922a-8f13002dcd95" providerId="AD" clId="Web-{316B858D-5A86-023E-4616-46709F6F734F}" dt="2024-07-03T13:06:23.383" v="124" actId="1076"/>
          <ac:spMkLst>
            <pc:docMk/>
            <pc:sldMk cId="2096101315" sldId="272"/>
            <ac:spMk id="1037" creationId="{6ACFDD7F-638D-6FEB-D80E-3380BF7E8640}"/>
          </ac:spMkLst>
        </pc:spChg>
        <pc:picChg chg="mod">
          <ac:chgData name="Emma Dye" userId="S::18edye@heckgrammar.co.uk::716c5c5b-536d-4a14-922a-8f13002dcd95" providerId="AD" clId="Web-{316B858D-5A86-023E-4616-46709F6F734F}" dt="2024-07-03T13:06:35.196" v="126" actId="1076"/>
          <ac:picMkLst>
            <pc:docMk/>
            <pc:sldMk cId="2096101315" sldId="272"/>
            <ac:picMk id="1040" creationId="{D6903132-9B15-3BA1-E20A-A57D146E2E7D}"/>
          </ac:picMkLst>
        </pc:picChg>
      </pc:sldChg>
      <pc:sldChg chg="modSp">
        <pc:chgData name="Emma Dye" userId="S::18edye@heckgrammar.co.uk::716c5c5b-536d-4a14-922a-8f13002dcd95" providerId="AD" clId="Web-{316B858D-5A86-023E-4616-46709F6F734F}" dt="2024-07-03T12:35:50.706" v="1" actId="1076"/>
        <pc:sldMkLst>
          <pc:docMk/>
          <pc:sldMk cId="3983047228" sldId="279"/>
        </pc:sldMkLst>
        <pc:picChg chg="mod">
          <ac:chgData name="Emma Dye" userId="S::18edye@heckgrammar.co.uk::716c5c5b-536d-4a14-922a-8f13002dcd95" providerId="AD" clId="Web-{316B858D-5A86-023E-4616-46709F6F734F}" dt="2024-07-03T12:35:50.706" v="1" actId="1076"/>
          <ac:picMkLst>
            <pc:docMk/>
            <pc:sldMk cId="3983047228" sldId="279"/>
            <ac:picMk id="21" creationId="{4BCD6C8F-009D-8355-D755-18C2A6807C7B}"/>
          </ac:picMkLst>
        </pc:picChg>
      </pc:sldChg>
    </pc:docChg>
  </pc:docChgLst>
  <pc:docChgLst>
    <pc:chgData name="Laura Hatherly" userId="S::18lhatherly@heckgrammar.co.uk::973ae847-1807-4682-bd1b-5eed1bedfc85" providerId="AD" clId="Web-{60507DF5-C988-3D06-9AC9-580ECFFFDD99}"/>
    <pc:docChg chg="modSld">
      <pc:chgData name="Laura Hatherly" userId="S::18lhatherly@heckgrammar.co.uk::973ae847-1807-4682-bd1b-5eed1bedfc85" providerId="AD" clId="Web-{60507DF5-C988-3D06-9AC9-580ECFFFDD99}" dt="2024-07-10T08:07:04.170" v="1"/>
      <pc:docMkLst>
        <pc:docMk/>
      </pc:docMkLst>
      <pc:sldChg chg="modSp">
        <pc:chgData name="Laura Hatherly" userId="S::18lhatherly@heckgrammar.co.uk::973ae847-1807-4682-bd1b-5eed1bedfc85" providerId="AD" clId="Web-{60507DF5-C988-3D06-9AC9-580ECFFFDD99}" dt="2024-07-10T08:07:04.170" v="1"/>
        <pc:sldMkLst>
          <pc:docMk/>
          <pc:sldMk cId="2487959194" sldId="287"/>
        </pc:sldMkLst>
        <pc:spChg chg="mod">
          <ac:chgData name="Laura Hatherly" userId="S::18lhatherly@heckgrammar.co.uk::973ae847-1807-4682-bd1b-5eed1bedfc85" providerId="AD" clId="Web-{60507DF5-C988-3D06-9AC9-580ECFFFDD99}" dt="2024-07-10T08:07:04.170" v="1"/>
          <ac:spMkLst>
            <pc:docMk/>
            <pc:sldMk cId="2487959194" sldId="287"/>
            <ac:spMk id="12" creationId="{404886CD-FEFD-18C4-1307-27956D26F720}"/>
          </ac:spMkLst>
        </pc:spChg>
      </pc:sldChg>
    </pc:docChg>
  </pc:docChgLst>
  <pc:docChgLst>
    <pc:chgData name="Laura Hatherly" userId="S::18lhatherly@heckgrammar.co.uk::973ae847-1807-4682-bd1b-5eed1bedfc85" providerId="AD" clId="Web-{5607D4C3-77A9-0F8E-BC73-3873682D4869}"/>
    <pc:docChg chg="modSld">
      <pc:chgData name="Laura Hatherly" userId="S::18lhatherly@heckgrammar.co.uk::973ae847-1807-4682-bd1b-5eed1bedfc85" providerId="AD" clId="Web-{5607D4C3-77A9-0F8E-BC73-3873682D4869}" dt="2024-06-17T08:06:34.733" v="23" actId="1076"/>
      <pc:docMkLst>
        <pc:docMk/>
      </pc:docMkLst>
      <pc:sldChg chg="modSp">
        <pc:chgData name="Laura Hatherly" userId="S::18lhatherly@heckgrammar.co.uk::973ae847-1807-4682-bd1b-5eed1bedfc85" providerId="AD" clId="Web-{5607D4C3-77A9-0F8E-BC73-3873682D4869}" dt="2024-06-17T08:05:05.919" v="19" actId="1076"/>
        <pc:sldMkLst>
          <pc:docMk/>
          <pc:sldMk cId="1793760803" sldId="259"/>
        </pc:sldMkLst>
        <pc:picChg chg="mod modCrop">
          <ac:chgData name="Laura Hatherly" userId="S::18lhatherly@heckgrammar.co.uk::973ae847-1807-4682-bd1b-5eed1bedfc85" providerId="AD" clId="Web-{5607D4C3-77A9-0F8E-BC73-3873682D4869}" dt="2024-06-17T08:04:48.715" v="15" actId="14100"/>
          <ac:picMkLst>
            <pc:docMk/>
            <pc:sldMk cId="1793760803" sldId="259"/>
            <ac:picMk id="4" creationId="{C15690F9-2D26-392A-7508-8232461C0FF3}"/>
          </ac:picMkLst>
        </pc:picChg>
        <pc:picChg chg="mod">
          <ac:chgData name="Laura Hatherly" userId="S::18lhatherly@heckgrammar.co.uk::973ae847-1807-4682-bd1b-5eed1bedfc85" providerId="AD" clId="Web-{5607D4C3-77A9-0F8E-BC73-3873682D4869}" dt="2024-06-17T08:05:05.919" v="19" actId="1076"/>
          <ac:picMkLst>
            <pc:docMk/>
            <pc:sldMk cId="1793760803" sldId="259"/>
            <ac:picMk id="8" creationId="{86EDF644-33EE-4B78-80B4-066526692E21}"/>
          </ac:picMkLst>
        </pc:picChg>
        <pc:picChg chg="mod modCrop">
          <ac:chgData name="Laura Hatherly" userId="S::18lhatherly@heckgrammar.co.uk::973ae847-1807-4682-bd1b-5eed1bedfc85" providerId="AD" clId="Web-{5607D4C3-77A9-0F8E-BC73-3873682D4869}" dt="2024-06-17T08:04:08.855" v="5" actId="1076"/>
          <ac:picMkLst>
            <pc:docMk/>
            <pc:sldMk cId="1793760803" sldId="259"/>
            <ac:picMk id="10" creationId="{0F274F42-39EA-307A-B864-D6A930E5B8D1}"/>
          </ac:picMkLst>
        </pc:picChg>
      </pc:sldChg>
      <pc:sldChg chg="modSp">
        <pc:chgData name="Laura Hatherly" userId="S::18lhatherly@heckgrammar.co.uk::973ae847-1807-4682-bd1b-5eed1bedfc85" providerId="AD" clId="Web-{5607D4C3-77A9-0F8E-BC73-3873682D4869}" dt="2024-06-17T08:06:34.733" v="23" actId="1076"/>
        <pc:sldMkLst>
          <pc:docMk/>
          <pc:sldMk cId="2500624643" sldId="263"/>
        </pc:sldMkLst>
        <pc:spChg chg="mod">
          <ac:chgData name="Laura Hatherly" userId="S::18lhatherly@heckgrammar.co.uk::973ae847-1807-4682-bd1b-5eed1bedfc85" providerId="AD" clId="Web-{5607D4C3-77A9-0F8E-BC73-3873682D4869}" dt="2024-06-17T08:06:22.108" v="20" actId="1076"/>
          <ac:spMkLst>
            <pc:docMk/>
            <pc:sldMk cId="2500624643" sldId="263"/>
            <ac:spMk id="14" creationId="{7DC33D4C-AB67-37A8-6CAB-72063ADACF48}"/>
          </ac:spMkLst>
        </pc:spChg>
        <pc:spChg chg="mod">
          <ac:chgData name="Laura Hatherly" userId="S::18lhatherly@heckgrammar.co.uk::973ae847-1807-4682-bd1b-5eed1bedfc85" providerId="AD" clId="Web-{5607D4C3-77A9-0F8E-BC73-3873682D4869}" dt="2024-06-17T08:06:34.733" v="23" actId="1076"/>
          <ac:spMkLst>
            <pc:docMk/>
            <pc:sldMk cId="2500624643" sldId="263"/>
            <ac:spMk id="1037" creationId="{8FEBADBE-618F-3EE1-CDBF-A58BD9D78E6F}"/>
          </ac:spMkLst>
        </pc:spChg>
        <pc:picChg chg="mod">
          <ac:chgData name="Laura Hatherly" userId="S::18lhatherly@heckgrammar.co.uk::973ae847-1807-4682-bd1b-5eed1bedfc85" providerId="AD" clId="Web-{5607D4C3-77A9-0F8E-BC73-3873682D4869}" dt="2024-06-17T08:06:22.233" v="21" actId="1076"/>
          <ac:picMkLst>
            <pc:docMk/>
            <pc:sldMk cId="2500624643" sldId="263"/>
            <ac:picMk id="1028" creationId="{9E76D9D5-6F46-7131-3C90-8FDAB2B67448}"/>
          </ac:picMkLst>
        </pc:picChg>
        <pc:picChg chg="mod">
          <ac:chgData name="Laura Hatherly" userId="S::18lhatherly@heckgrammar.co.uk::973ae847-1807-4682-bd1b-5eed1bedfc85" providerId="AD" clId="Web-{5607D4C3-77A9-0F8E-BC73-3873682D4869}" dt="2024-06-17T08:06:22.405" v="22" actId="1076"/>
          <ac:picMkLst>
            <pc:docMk/>
            <pc:sldMk cId="2500624643" sldId="263"/>
            <ac:picMk id="1036" creationId="{6EF0631A-B3FC-F319-D571-D5FCA4B99199}"/>
          </ac:picMkLst>
        </pc:picChg>
      </pc:sldChg>
    </pc:docChg>
  </pc:docChgLst>
  <pc:docChgLst>
    <pc:chgData name="Oliver Marques" userId="S::18omarques@heckgrammar.co.uk::3578f062-0f87-49e5-8c9c-b6fcbe95c477" providerId="AD" clId="Web-{8099BF59-60AB-7DDA-C646-E69B6FC9CE38}"/>
    <pc:docChg chg="modSld">
      <pc:chgData name="Oliver Marques" userId="S::18omarques@heckgrammar.co.uk::3578f062-0f87-49e5-8c9c-b6fcbe95c477" providerId="AD" clId="Web-{8099BF59-60AB-7DDA-C646-E69B6FC9CE38}" dt="2024-06-30T22:16:22.035" v="1" actId="20577"/>
      <pc:docMkLst>
        <pc:docMk/>
      </pc:docMkLst>
      <pc:sldChg chg="modSp">
        <pc:chgData name="Oliver Marques" userId="S::18omarques@heckgrammar.co.uk::3578f062-0f87-49e5-8c9c-b6fcbe95c477" providerId="AD" clId="Web-{8099BF59-60AB-7DDA-C646-E69B6FC9CE38}" dt="2024-06-30T22:16:22.035" v="1" actId="20577"/>
        <pc:sldMkLst>
          <pc:docMk/>
          <pc:sldMk cId="3408257835" sldId="265"/>
        </pc:sldMkLst>
        <pc:spChg chg="mod">
          <ac:chgData name="Oliver Marques" userId="S::18omarques@heckgrammar.co.uk::3578f062-0f87-49e5-8c9c-b6fcbe95c477" providerId="AD" clId="Web-{8099BF59-60AB-7DDA-C646-E69B6FC9CE38}" dt="2024-06-30T22:16:22.035" v="1" actId="20577"/>
          <ac:spMkLst>
            <pc:docMk/>
            <pc:sldMk cId="3408257835" sldId="265"/>
            <ac:spMk id="25" creationId="{B3A8600F-0017-85E2-95FD-922951C929F2}"/>
          </ac:spMkLst>
        </pc:spChg>
      </pc:sldChg>
    </pc:docChg>
  </pc:docChgLst>
  <pc:docChgLst>
    <pc:chgData name="George Heald" userId="S::18gheald@heckgrammar.co.uk::27e75a2f-db52-4982-a31d-4e8f6b7624d3" providerId="AD" clId="Web-{8874505D-133D-4DE9-8B75-A9C1C7F0D96F}"/>
    <pc:docChg chg="modSld">
      <pc:chgData name="George Heald" userId="S::18gheald@heckgrammar.co.uk::27e75a2f-db52-4982-a31d-4e8f6b7624d3" providerId="AD" clId="Web-{8874505D-133D-4DE9-8B75-A9C1C7F0D96F}" dt="2024-07-10T14:16:06.741" v="471" actId="14100"/>
      <pc:docMkLst>
        <pc:docMk/>
      </pc:docMkLst>
      <pc:sldChg chg="addSp delSp modSp">
        <pc:chgData name="George Heald" userId="S::18gheald@heckgrammar.co.uk::27e75a2f-db52-4982-a31d-4e8f6b7624d3" providerId="AD" clId="Web-{8874505D-133D-4DE9-8B75-A9C1C7F0D96F}" dt="2024-07-10T14:02:07.588" v="97"/>
        <pc:sldMkLst>
          <pc:docMk/>
          <pc:sldMk cId="1793760803" sldId="259"/>
        </pc:sldMkLst>
        <pc:spChg chg="add mod">
          <ac:chgData name="George Heald" userId="S::18gheald@heckgrammar.co.uk::27e75a2f-db52-4982-a31d-4e8f6b7624d3" providerId="AD" clId="Web-{8874505D-133D-4DE9-8B75-A9C1C7F0D96F}" dt="2024-07-10T14:00:18.672" v="91" actId="20577"/>
          <ac:spMkLst>
            <pc:docMk/>
            <pc:sldMk cId="1793760803" sldId="259"/>
            <ac:spMk id="14" creationId="{FA1063D4-E9FE-6A21-08D6-3F17C6C413CD}"/>
          </ac:spMkLst>
        </pc:spChg>
        <pc:picChg chg="add mod">
          <ac:chgData name="George Heald" userId="S::18gheald@heckgrammar.co.uk::27e75a2f-db52-4982-a31d-4e8f6b7624d3" providerId="AD" clId="Web-{8874505D-133D-4DE9-8B75-A9C1C7F0D96F}" dt="2024-07-10T14:02:07.588" v="97"/>
          <ac:picMkLst>
            <pc:docMk/>
            <pc:sldMk cId="1793760803" sldId="259"/>
            <ac:picMk id="2" creationId="{588FBAB5-4E89-6402-0846-4498600318B5}"/>
          </ac:picMkLst>
        </pc:picChg>
        <pc:picChg chg="add mod">
          <ac:chgData name="George Heald" userId="S::18gheald@heckgrammar.co.uk::27e75a2f-db52-4982-a31d-4e8f6b7624d3" providerId="AD" clId="Web-{8874505D-133D-4DE9-8B75-A9C1C7F0D96F}" dt="2024-07-10T13:52:10.293" v="13" actId="14100"/>
          <ac:picMkLst>
            <pc:docMk/>
            <pc:sldMk cId="1793760803" sldId="259"/>
            <ac:picMk id="3" creationId="{FCB366AF-AED6-83B4-1EE6-BE6F37195CCF}"/>
          </ac:picMkLst>
        </pc:picChg>
        <pc:picChg chg="add mod">
          <ac:chgData name="George Heald" userId="S::18gheald@heckgrammar.co.uk::27e75a2f-db52-4982-a31d-4e8f6b7624d3" providerId="AD" clId="Web-{8874505D-133D-4DE9-8B75-A9C1C7F0D96F}" dt="2024-07-10T13:52:38.280" v="21" actId="14100"/>
          <ac:picMkLst>
            <pc:docMk/>
            <pc:sldMk cId="1793760803" sldId="259"/>
            <ac:picMk id="4" creationId="{D099ED7D-36D1-33C5-40DA-03ED023278F2}"/>
          </ac:picMkLst>
        </pc:picChg>
        <pc:picChg chg="add mod">
          <ac:chgData name="George Heald" userId="S::18gheald@heckgrammar.co.uk::27e75a2f-db52-4982-a31d-4e8f6b7624d3" providerId="AD" clId="Web-{8874505D-133D-4DE9-8B75-A9C1C7F0D96F}" dt="2024-07-10T13:53:22.674" v="28" actId="1076"/>
          <ac:picMkLst>
            <pc:docMk/>
            <pc:sldMk cId="1793760803" sldId="259"/>
            <ac:picMk id="11" creationId="{3DC04558-D1D1-9133-BCF7-4673A0E90A9B}"/>
          </ac:picMkLst>
        </pc:picChg>
        <pc:picChg chg="add del mod">
          <ac:chgData name="George Heald" userId="S::18gheald@heckgrammar.co.uk::27e75a2f-db52-4982-a31d-4e8f6b7624d3" providerId="AD" clId="Web-{8874505D-133D-4DE9-8B75-A9C1C7F0D96F}" dt="2024-07-10T13:55:08.275" v="37"/>
          <ac:picMkLst>
            <pc:docMk/>
            <pc:sldMk cId="1793760803" sldId="259"/>
            <ac:picMk id="12" creationId="{D1061DA2-24BE-F651-5626-522594A881A7}"/>
          </ac:picMkLst>
        </pc:picChg>
        <pc:picChg chg="add mod ord">
          <ac:chgData name="George Heald" userId="S::18gheald@heckgrammar.co.uk::27e75a2f-db52-4982-a31d-4e8f6b7624d3" providerId="AD" clId="Web-{8874505D-133D-4DE9-8B75-A9C1C7F0D96F}" dt="2024-07-10T13:55:49.638" v="46" actId="1076"/>
          <ac:picMkLst>
            <pc:docMk/>
            <pc:sldMk cId="1793760803" sldId="259"/>
            <ac:picMk id="13" creationId="{B8D6C59A-5840-F521-AB9C-F9ECE5F863EC}"/>
          </ac:picMkLst>
        </pc:picChg>
      </pc:sldChg>
      <pc:sldChg chg="modSp">
        <pc:chgData name="George Heald" userId="S::18gheald@heckgrammar.co.uk::27e75a2f-db52-4982-a31d-4e8f6b7624d3" providerId="AD" clId="Web-{8874505D-133D-4DE9-8B75-A9C1C7F0D96F}" dt="2024-07-10T14:16:06.741" v="471" actId="14100"/>
        <pc:sldMkLst>
          <pc:docMk/>
          <pc:sldMk cId="22113529" sldId="286"/>
        </pc:sldMkLst>
        <pc:spChg chg="mod">
          <ac:chgData name="George Heald" userId="S::18gheald@heckgrammar.co.uk::27e75a2f-db52-4982-a31d-4e8f6b7624d3" providerId="AD" clId="Web-{8874505D-133D-4DE9-8B75-A9C1C7F0D96F}" dt="2024-07-10T14:16:06.741" v="471" actId="14100"/>
          <ac:spMkLst>
            <pc:docMk/>
            <pc:sldMk cId="22113529" sldId="286"/>
            <ac:spMk id="3" creationId="{FF16CC50-FAA7-3A88-BC31-3FC3EBAFD397}"/>
          </ac:spMkLst>
        </pc:spChg>
      </pc:sldChg>
      <pc:sldChg chg="modSp">
        <pc:chgData name="George Heald" userId="S::18gheald@heckgrammar.co.uk::27e75a2f-db52-4982-a31d-4e8f6b7624d3" providerId="AD" clId="Web-{8874505D-133D-4DE9-8B75-A9C1C7F0D96F}" dt="2024-07-10T14:05:27.054" v="102" actId="1076"/>
        <pc:sldMkLst>
          <pc:docMk/>
          <pc:sldMk cId="2716026228" sldId="290"/>
        </pc:sldMkLst>
        <pc:picChg chg="mod">
          <ac:chgData name="George Heald" userId="S::18gheald@heckgrammar.co.uk::27e75a2f-db52-4982-a31d-4e8f6b7624d3" providerId="AD" clId="Web-{8874505D-133D-4DE9-8B75-A9C1C7F0D96F}" dt="2024-07-10T14:05:27.054" v="102" actId="1076"/>
          <ac:picMkLst>
            <pc:docMk/>
            <pc:sldMk cId="2716026228" sldId="290"/>
            <ac:picMk id="23" creationId="{A9410E23-202C-8237-0332-F6DE5404C21F}"/>
          </ac:picMkLst>
        </pc:picChg>
        <pc:picChg chg="mod">
          <ac:chgData name="George Heald" userId="S::18gheald@heckgrammar.co.uk::27e75a2f-db52-4982-a31d-4e8f6b7624d3" providerId="AD" clId="Web-{8874505D-133D-4DE9-8B75-A9C1C7F0D96F}" dt="2024-07-10T14:04:20.768" v="101" actId="14100"/>
          <ac:picMkLst>
            <pc:docMk/>
            <pc:sldMk cId="2716026228" sldId="290"/>
            <ac:picMk id="49" creationId="{C3C55445-60C2-422E-D3FA-86CE214926CD}"/>
          </ac:picMkLst>
        </pc:picChg>
      </pc:sldChg>
    </pc:docChg>
  </pc:docChgLst>
  <pc:docChgLst>
    <pc:chgData name="Laura Hatherly" userId="S::18lhatherly@heckgrammar.co.uk::973ae847-1807-4682-bd1b-5eed1bedfc85" providerId="AD" clId="Web-{CF35AFB5-7D1A-89CB-AE60-A59ED826FE04}"/>
    <pc:docChg chg="modSld">
      <pc:chgData name="Laura Hatherly" userId="S::18lhatherly@heckgrammar.co.uk::973ae847-1807-4682-bd1b-5eed1bedfc85" providerId="AD" clId="Web-{CF35AFB5-7D1A-89CB-AE60-A59ED826FE04}" dt="2024-06-10T08:07:50.938" v="20" actId="1076"/>
      <pc:docMkLst>
        <pc:docMk/>
      </pc:docMkLst>
      <pc:sldChg chg="addSp modSp">
        <pc:chgData name="Laura Hatherly" userId="S::18lhatherly@heckgrammar.co.uk::973ae847-1807-4682-bd1b-5eed1bedfc85" providerId="AD" clId="Web-{CF35AFB5-7D1A-89CB-AE60-A59ED826FE04}" dt="2024-06-10T08:07:50.938" v="20" actId="1076"/>
        <pc:sldMkLst>
          <pc:docMk/>
          <pc:sldMk cId="827056887" sldId="278"/>
        </pc:sldMkLst>
        <pc:picChg chg="add mod">
          <ac:chgData name="Laura Hatherly" userId="S::18lhatherly@heckgrammar.co.uk::973ae847-1807-4682-bd1b-5eed1bedfc85" providerId="AD" clId="Web-{CF35AFB5-7D1A-89CB-AE60-A59ED826FE04}" dt="2024-06-10T08:07:09.234" v="18" actId="1076"/>
          <ac:picMkLst>
            <pc:docMk/>
            <pc:sldMk cId="827056887" sldId="278"/>
            <ac:picMk id="2" creationId="{46F5518D-D2AF-1555-90C2-4463AE35C3DF}"/>
          </ac:picMkLst>
        </pc:picChg>
        <pc:picChg chg="add mod">
          <ac:chgData name="Laura Hatherly" userId="S::18lhatherly@heckgrammar.co.uk::973ae847-1807-4682-bd1b-5eed1bedfc85" providerId="AD" clId="Web-{CF35AFB5-7D1A-89CB-AE60-A59ED826FE04}" dt="2024-06-10T08:07:50.938" v="20" actId="1076"/>
          <ac:picMkLst>
            <pc:docMk/>
            <pc:sldMk cId="827056887" sldId="278"/>
            <ac:picMk id="3" creationId="{99BAFD6F-7067-419D-6FCF-B73E737AB5BC}"/>
          </ac:picMkLst>
        </pc:picChg>
      </pc:sldChg>
    </pc:docChg>
  </pc:docChgLst>
  <pc:docChgLst>
    <pc:chgData name="Alice Cheesbrough" userId="S::18acheesbrough@heckgrammar.co.uk::6531ae34-7c49-46b8-991c-79fc41999396" providerId="AD" clId="Web-{13CBDB94-A8FA-7FB5-C648-C4B4D86EC529}"/>
    <pc:docChg chg="modSld">
      <pc:chgData name="Alice Cheesbrough" userId="S::18acheesbrough@heckgrammar.co.uk::6531ae34-7c49-46b8-991c-79fc41999396" providerId="AD" clId="Web-{13CBDB94-A8FA-7FB5-C648-C4B4D86EC529}" dt="2024-06-19T15:37:34.525" v="62" actId="20577"/>
      <pc:docMkLst>
        <pc:docMk/>
      </pc:docMkLst>
      <pc:sldChg chg="modSp">
        <pc:chgData name="Alice Cheesbrough" userId="S::18acheesbrough@heckgrammar.co.uk::6531ae34-7c49-46b8-991c-79fc41999396" providerId="AD" clId="Web-{13CBDB94-A8FA-7FB5-C648-C4B4D86EC529}" dt="2024-06-19T15:37:07.149" v="55" actId="20577"/>
        <pc:sldMkLst>
          <pc:docMk/>
          <pc:sldMk cId="3228050057" sldId="257"/>
        </pc:sldMkLst>
        <pc:spChg chg="mod">
          <ac:chgData name="Alice Cheesbrough" userId="S::18acheesbrough@heckgrammar.co.uk::6531ae34-7c49-46b8-991c-79fc41999396" providerId="AD" clId="Web-{13CBDB94-A8FA-7FB5-C648-C4B4D86EC529}" dt="2024-06-19T15:37:07.149" v="55" actId="20577"/>
          <ac:spMkLst>
            <pc:docMk/>
            <pc:sldMk cId="3228050057" sldId="257"/>
            <ac:spMk id="10" creationId="{8CD06FC3-E8A1-FC5F-25DA-733BA4D3FB12}"/>
          </ac:spMkLst>
        </pc:spChg>
        <pc:picChg chg="mod">
          <ac:chgData name="Alice Cheesbrough" userId="S::18acheesbrough@heckgrammar.co.uk::6531ae34-7c49-46b8-991c-79fc41999396" providerId="AD" clId="Web-{13CBDB94-A8FA-7FB5-C648-C4B4D86EC529}" dt="2024-06-19T15:32:19.080" v="6" actId="14100"/>
          <ac:picMkLst>
            <pc:docMk/>
            <pc:sldMk cId="3228050057" sldId="257"/>
            <ac:picMk id="13" creationId="{428D8698-5DD2-1ACA-D6CA-806BF3160890}"/>
          </ac:picMkLst>
        </pc:picChg>
      </pc:sldChg>
      <pc:sldChg chg="modSp">
        <pc:chgData name="Alice Cheesbrough" userId="S::18acheesbrough@heckgrammar.co.uk::6531ae34-7c49-46b8-991c-79fc41999396" providerId="AD" clId="Web-{13CBDB94-A8FA-7FB5-C648-C4B4D86EC529}" dt="2024-06-19T15:36:53.868" v="53"/>
        <pc:sldMkLst>
          <pc:docMk/>
          <pc:sldMk cId="3782862891" sldId="258"/>
        </pc:sldMkLst>
        <pc:spChg chg="mod">
          <ac:chgData name="Alice Cheesbrough" userId="S::18acheesbrough@heckgrammar.co.uk::6531ae34-7c49-46b8-991c-79fc41999396" providerId="AD" clId="Web-{13CBDB94-A8FA-7FB5-C648-C4B4D86EC529}" dt="2024-06-19T15:35:23.944" v="31"/>
          <ac:spMkLst>
            <pc:docMk/>
            <pc:sldMk cId="3782862891" sldId="258"/>
            <ac:spMk id="2" creationId="{5963F22F-8EA6-1AC7-1D37-76AAABCBC2A5}"/>
          </ac:spMkLst>
        </pc:spChg>
        <pc:spChg chg="mod">
          <ac:chgData name="Alice Cheesbrough" userId="S::18acheesbrough@heckgrammar.co.uk::6531ae34-7c49-46b8-991c-79fc41999396" providerId="AD" clId="Web-{13CBDB94-A8FA-7FB5-C648-C4B4D86EC529}" dt="2024-06-19T15:30:15.515" v="0" actId="1076"/>
          <ac:spMkLst>
            <pc:docMk/>
            <pc:sldMk cId="3782862891" sldId="258"/>
            <ac:spMk id="3" creationId="{236D9058-C9AA-3DAF-F157-399E1C2B9298}"/>
          </ac:spMkLst>
        </pc:spChg>
        <pc:spChg chg="mod">
          <ac:chgData name="Alice Cheesbrough" userId="S::18acheesbrough@heckgrammar.co.uk::6531ae34-7c49-46b8-991c-79fc41999396" providerId="AD" clId="Web-{13CBDB94-A8FA-7FB5-C648-C4B4D86EC529}" dt="2024-06-19T15:33:12.847" v="8" actId="20577"/>
          <ac:spMkLst>
            <pc:docMk/>
            <pc:sldMk cId="3782862891" sldId="258"/>
            <ac:spMk id="4" creationId="{8A8E53DD-9C88-4A5D-59F4-B72329171092}"/>
          </ac:spMkLst>
        </pc:spChg>
        <pc:spChg chg="mod">
          <ac:chgData name="Alice Cheesbrough" userId="S::18acheesbrough@heckgrammar.co.uk::6531ae34-7c49-46b8-991c-79fc41999396" providerId="AD" clId="Web-{13CBDB94-A8FA-7FB5-C648-C4B4D86EC529}" dt="2024-06-19T15:31:40.876" v="4"/>
          <ac:spMkLst>
            <pc:docMk/>
            <pc:sldMk cId="3782862891" sldId="258"/>
            <ac:spMk id="6" creationId="{5D6AAA76-3885-A824-2BA8-2DA5C6560E58}"/>
          </ac:spMkLst>
        </pc:spChg>
        <pc:spChg chg="mod">
          <ac:chgData name="Alice Cheesbrough" userId="S::18acheesbrough@heckgrammar.co.uk::6531ae34-7c49-46b8-991c-79fc41999396" providerId="AD" clId="Web-{13CBDB94-A8FA-7FB5-C648-C4B4D86EC529}" dt="2024-06-19T15:31:49.157" v="5"/>
          <ac:spMkLst>
            <pc:docMk/>
            <pc:sldMk cId="3782862891" sldId="258"/>
            <ac:spMk id="7" creationId="{0F66C5A0-D7AF-4AF9-A230-0ED33A1DD3C3}"/>
          </ac:spMkLst>
        </pc:spChg>
        <pc:spChg chg="mod">
          <ac:chgData name="Alice Cheesbrough" userId="S::18acheesbrough@heckgrammar.co.uk::6531ae34-7c49-46b8-991c-79fc41999396" providerId="AD" clId="Web-{13CBDB94-A8FA-7FB5-C648-C4B4D86EC529}" dt="2024-06-19T15:34:07.786" v="19"/>
          <ac:spMkLst>
            <pc:docMk/>
            <pc:sldMk cId="3782862891" sldId="258"/>
            <ac:spMk id="9" creationId="{8F37DDCC-38C7-554D-1B62-9687D9062670}"/>
          </ac:spMkLst>
        </pc:spChg>
        <pc:spChg chg="mod">
          <ac:chgData name="Alice Cheesbrough" userId="S::18acheesbrough@heckgrammar.co.uk::6531ae34-7c49-46b8-991c-79fc41999396" providerId="AD" clId="Web-{13CBDB94-A8FA-7FB5-C648-C4B4D86EC529}" dt="2024-06-19T15:33:54.973" v="17" actId="20577"/>
          <ac:spMkLst>
            <pc:docMk/>
            <pc:sldMk cId="3782862891" sldId="258"/>
            <ac:spMk id="10" creationId="{B811FB36-F356-09BE-C681-BD4D86CE44A3}"/>
          </ac:spMkLst>
        </pc:spChg>
        <pc:spChg chg="mod">
          <ac:chgData name="Alice Cheesbrough" userId="S::18acheesbrough@heckgrammar.co.uk::6531ae34-7c49-46b8-991c-79fc41999396" providerId="AD" clId="Web-{13CBDB94-A8FA-7FB5-C648-C4B4D86EC529}" dt="2024-06-19T15:34:40.146" v="24" actId="20577"/>
          <ac:spMkLst>
            <pc:docMk/>
            <pc:sldMk cId="3782862891" sldId="258"/>
            <ac:spMk id="11" creationId="{3A0F964A-8D83-5860-1703-1F920C2ED5A2}"/>
          </ac:spMkLst>
        </pc:spChg>
        <pc:spChg chg="mod">
          <ac:chgData name="Alice Cheesbrough" userId="S::18acheesbrough@heckgrammar.co.uk::6531ae34-7c49-46b8-991c-79fc41999396" providerId="AD" clId="Web-{13CBDB94-A8FA-7FB5-C648-C4B4D86EC529}" dt="2024-06-19T15:35:38.928" v="37"/>
          <ac:spMkLst>
            <pc:docMk/>
            <pc:sldMk cId="3782862891" sldId="258"/>
            <ac:spMk id="13" creationId="{AD9393F6-DAC5-44CB-848C-18E595687C17}"/>
          </ac:spMkLst>
        </pc:spChg>
        <pc:spChg chg="mod">
          <ac:chgData name="Alice Cheesbrough" userId="S::18acheesbrough@heckgrammar.co.uk::6531ae34-7c49-46b8-991c-79fc41999396" providerId="AD" clId="Web-{13CBDB94-A8FA-7FB5-C648-C4B4D86EC529}" dt="2024-06-19T15:35:11.053" v="29"/>
          <ac:spMkLst>
            <pc:docMk/>
            <pc:sldMk cId="3782862891" sldId="258"/>
            <ac:spMk id="14" creationId="{1900C0DD-B954-C33E-2243-3961A9349F6F}"/>
          </ac:spMkLst>
        </pc:spChg>
        <pc:spChg chg="mod">
          <ac:chgData name="Alice Cheesbrough" userId="S::18acheesbrough@heckgrammar.co.uk::6531ae34-7c49-46b8-991c-79fc41999396" providerId="AD" clId="Web-{13CBDB94-A8FA-7FB5-C648-C4B4D86EC529}" dt="2024-06-19T15:34:57.662" v="27" actId="20577"/>
          <ac:spMkLst>
            <pc:docMk/>
            <pc:sldMk cId="3782862891" sldId="258"/>
            <ac:spMk id="15" creationId="{BF781A15-5104-CA42-9F71-116877823E29}"/>
          </ac:spMkLst>
        </pc:spChg>
        <pc:spChg chg="mod">
          <ac:chgData name="Alice Cheesbrough" userId="S::18acheesbrough@heckgrammar.co.uk::6531ae34-7c49-46b8-991c-79fc41999396" providerId="AD" clId="Web-{13CBDB94-A8FA-7FB5-C648-C4B4D86EC529}" dt="2024-06-19T15:31:26.501" v="2"/>
          <ac:spMkLst>
            <pc:docMk/>
            <pc:sldMk cId="3782862891" sldId="258"/>
            <ac:spMk id="16" creationId="{3DE67B42-8E13-FBA6-B52E-1D10841653E0}"/>
          </ac:spMkLst>
        </pc:spChg>
        <pc:spChg chg="mod">
          <ac:chgData name="Alice Cheesbrough" userId="S::18acheesbrough@heckgrammar.co.uk::6531ae34-7c49-46b8-991c-79fc41999396" providerId="AD" clId="Web-{13CBDB94-A8FA-7FB5-C648-C4B4D86EC529}" dt="2024-06-19T15:35:50.194" v="41"/>
          <ac:spMkLst>
            <pc:docMk/>
            <pc:sldMk cId="3782862891" sldId="258"/>
            <ac:spMk id="17" creationId="{1A9E70DB-5CC5-7C1F-7F2B-78360CECB726}"/>
          </ac:spMkLst>
        </pc:spChg>
        <pc:spChg chg="mod">
          <ac:chgData name="Alice Cheesbrough" userId="S::18acheesbrough@heckgrammar.co.uk::6531ae34-7c49-46b8-991c-79fc41999396" providerId="AD" clId="Web-{13CBDB94-A8FA-7FB5-C648-C4B4D86EC529}" dt="2024-06-19T15:36:03.226" v="47"/>
          <ac:spMkLst>
            <pc:docMk/>
            <pc:sldMk cId="3782862891" sldId="258"/>
            <ac:spMk id="18" creationId="{E8877125-BEBC-04E5-421F-6A9F6B682BBE}"/>
          </ac:spMkLst>
        </pc:spChg>
        <pc:spChg chg="mod">
          <ac:chgData name="Alice Cheesbrough" userId="S::18acheesbrough@heckgrammar.co.uk::6531ae34-7c49-46b8-991c-79fc41999396" providerId="AD" clId="Web-{13CBDB94-A8FA-7FB5-C648-C4B4D86EC529}" dt="2024-06-19T15:35:55.179" v="43"/>
          <ac:spMkLst>
            <pc:docMk/>
            <pc:sldMk cId="3782862891" sldId="258"/>
            <ac:spMk id="19" creationId="{1C421A21-4D39-4B45-B693-C770E4673208}"/>
          </ac:spMkLst>
        </pc:spChg>
        <pc:spChg chg="mod">
          <ac:chgData name="Alice Cheesbrough" userId="S::18acheesbrough@heckgrammar.co.uk::6531ae34-7c49-46b8-991c-79fc41999396" providerId="AD" clId="Web-{13CBDB94-A8FA-7FB5-C648-C4B4D86EC529}" dt="2024-06-19T15:36:53.868" v="53"/>
          <ac:spMkLst>
            <pc:docMk/>
            <pc:sldMk cId="3782862891" sldId="258"/>
            <ac:spMk id="20" creationId="{E6085CD2-7D86-02A6-CF08-5576A16BCF16}"/>
          </ac:spMkLst>
        </pc:spChg>
        <pc:spChg chg="mod">
          <ac:chgData name="Alice Cheesbrough" userId="S::18acheesbrough@heckgrammar.co.uk::6531ae34-7c49-46b8-991c-79fc41999396" providerId="AD" clId="Web-{13CBDB94-A8FA-7FB5-C648-C4B4D86EC529}" dt="2024-06-19T15:35:44.460" v="39"/>
          <ac:spMkLst>
            <pc:docMk/>
            <pc:sldMk cId="3782862891" sldId="258"/>
            <ac:spMk id="21" creationId="{89F41C9B-DF2A-E584-C006-120F1928A642}"/>
          </ac:spMkLst>
        </pc:spChg>
        <pc:spChg chg="mod">
          <ac:chgData name="Alice Cheesbrough" userId="S::18acheesbrough@heckgrammar.co.uk::6531ae34-7c49-46b8-991c-79fc41999396" providerId="AD" clId="Web-{13CBDB94-A8FA-7FB5-C648-C4B4D86EC529}" dt="2024-06-19T15:35:59.085" v="45"/>
          <ac:spMkLst>
            <pc:docMk/>
            <pc:sldMk cId="3782862891" sldId="258"/>
            <ac:spMk id="22" creationId="{2E344977-1DA8-7C62-099A-0AEFFF301777}"/>
          </ac:spMkLst>
        </pc:spChg>
        <pc:spChg chg="mod">
          <ac:chgData name="Alice Cheesbrough" userId="S::18acheesbrough@heckgrammar.co.uk::6531ae34-7c49-46b8-991c-79fc41999396" providerId="AD" clId="Web-{13CBDB94-A8FA-7FB5-C648-C4B4D86EC529}" dt="2024-06-19T15:36:09.148" v="51"/>
          <ac:spMkLst>
            <pc:docMk/>
            <pc:sldMk cId="3782862891" sldId="258"/>
            <ac:spMk id="23" creationId="{56BFF59A-E15D-CEB4-7E27-EC4A7D7BC881}"/>
          </ac:spMkLst>
        </pc:spChg>
        <pc:spChg chg="mod">
          <ac:chgData name="Alice Cheesbrough" userId="S::18acheesbrough@heckgrammar.co.uk::6531ae34-7c49-46b8-991c-79fc41999396" providerId="AD" clId="Web-{13CBDB94-A8FA-7FB5-C648-C4B4D86EC529}" dt="2024-06-19T15:36:05.991" v="49"/>
          <ac:spMkLst>
            <pc:docMk/>
            <pc:sldMk cId="3782862891" sldId="258"/>
            <ac:spMk id="24" creationId="{86FA3D8A-CBD6-DF99-4D11-89514EB1A1B0}"/>
          </ac:spMkLst>
        </pc:spChg>
        <pc:cxnChg chg="mod">
          <ac:chgData name="Alice Cheesbrough" userId="S::18acheesbrough@heckgrammar.co.uk::6531ae34-7c49-46b8-991c-79fc41999396" providerId="AD" clId="Web-{13CBDB94-A8FA-7FB5-C648-C4B4D86EC529}" dt="2024-06-19T15:33:18.284" v="9"/>
          <ac:cxnSpMkLst>
            <pc:docMk/>
            <pc:sldMk cId="3782862891" sldId="258"/>
            <ac:cxnSpMk id="5" creationId="{F841FBD4-4472-0AE9-CEE2-47B7486FCF08}"/>
          </ac:cxnSpMkLst>
        </pc:cxnChg>
      </pc:sldChg>
      <pc:sldChg chg="modSp">
        <pc:chgData name="Alice Cheesbrough" userId="S::18acheesbrough@heckgrammar.co.uk::6531ae34-7c49-46b8-991c-79fc41999396" providerId="AD" clId="Web-{13CBDB94-A8FA-7FB5-C648-C4B4D86EC529}" dt="2024-06-19T15:37:34.525" v="62" actId="20577"/>
        <pc:sldMkLst>
          <pc:docMk/>
          <pc:sldMk cId="1793760803" sldId="259"/>
        </pc:sldMkLst>
        <pc:spChg chg="mod">
          <ac:chgData name="Alice Cheesbrough" userId="S::18acheesbrough@heckgrammar.co.uk::6531ae34-7c49-46b8-991c-79fc41999396" providerId="AD" clId="Web-{13CBDB94-A8FA-7FB5-C648-C4B4D86EC529}" dt="2024-06-19T15:37:29.650" v="59" actId="20577"/>
          <ac:spMkLst>
            <pc:docMk/>
            <pc:sldMk cId="1793760803" sldId="259"/>
            <ac:spMk id="35" creationId="{7E49D13B-CB7A-7C8E-8631-CE211FB123B2}"/>
          </ac:spMkLst>
        </pc:spChg>
        <pc:spChg chg="mod">
          <ac:chgData name="Alice Cheesbrough" userId="S::18acheesbrough@heckgrammar.co.uk::6531ae34-7c49-46b8-991c-79fc41999396" providerId="AD" clId="Web-{13CBDB94-A8FA-7FB5-C648-C4B4D86EC529}" dt="2024-06-19T15:37:22.790" v="57" actId="20577"/>
          <ac:spMkLst>
            <pc:docMk/>
            <pc:sldMk cId="1793760803" sldId="259"/>
            <ac:spMk id="36" creationId="{C01BA4DE-480C-B87C-719D-446F791B7758}"/>
          </ac:spMkLst>
        </pc:spChg>
        <pc:spChg chg="mod">
          <ac:chgData name="Alice Cheesbrough" userId="S::18acheesbrough@heckgrammar.co.uk::6531ae34-7c49-46b8-991c-79fc41999396" providerId="AD" clId="Web-{13CBDB94-A8FA-7FB5-C648-C4B4D86EC529}" dt="2024-06-19T15:37:32.290" v="61" actId="20577"/>
          <ac:spMkLst>
            <pc:docMk/>
            <pc:sldMk cId="1793760803" sldId="259"/>
            <ac:spMk id="37" creationId="{F98D3832-1066-31AC-833D-0E7AA0CBF90D}"/>
          </ac:spMkLst>
        </pc:spChg>
        <pc:spChg chg="mod">
          <ac:chgData name="Alice Cheesbrough" userId="S::18acheesbrough@heckgrammar.co.uk::6531ae34-7c49-46b8-991c-79fc41999396" providerId="AD" clId="Web-{13CBDB94-A8FA-7FB5-C648-C4B4D86EC529}" dt="2024-06-19T15:37:34.525" v="62" actId="20577"/>
          <ac:spMkLst>
            <pc:docMk/>
            <pc:sldMk cId="1793760803" sldId="259"/>
            <ac:spMk id="38" creationId="{C0557314-0A5F-A2CA-F0A7-79EC7C673E1A}"/>
          </ac:spMkLst>
        </pc:spChg>
      </pc:sldChg>
    </pc:docChg>
  </pc:docChgLst>
  <pc:docChgLst>
    <pc:chgData name="Laura Hatherly" userId="973ae847-1807-4682-bd1b-5eed1bedfc85" providerId="ADAL" clId="{1A25F96B-61E2-4D5B-832D-9472E8A1A357}"/>
    <pc:docChg chg="undo redo custSel addSld modSld">
      <pc:chgData name="Laura Hatherly" userId="973ae847-1807-4682-bd1b-5eed1bedfc85" providerId="ADAL" clId="{1A25F96B-61E2-4D5B-832D-9472E8A1A357}" dt="2024-07-01T16:44:16.451" v="4290" actId="20577"/>
      <pc:docMkLst>
        <pc:docMk/>
      </pc:docMkLst>
      <pc:sldChg chg="modSp mod">
        <pc:chgData name="Laura Hatherly" userId="973ae847-1807-4682-bd1b-5eed1bedfc85" providerId="ADAL" clId="{1A25F96B-61E2-4D5B-832D-9472E8A1A357}" dt="2024-06-19T14:16:24.141" v="1324" actId="20577"/>
        <pc:sldMkLst>
          <pc:docMk/>
          <pc:sldMk cId="3228050057" sldId="257"/>
        </pc:sldMkLst>
        <pc:spChg chg="mod">
          <ac:chgData name="Laura Hatherly" userId="973ae847-1807-4682-bd1b-5eed1bedfc85" providerId="ADAL" clId="{1A25F96B-61E2-4D5B-832D-9472E8A1A357}" dt="2024-06-19T14:16:24.141" v="1324" actId="20577"/>
          <ac:spMkLst>
            <pc:docMk/>
            <pc:sldMk cId="3228050057" sldId="257"/>
            <ac:spMk id="10" creationId="{8CD06FC3-E8A1-FC5F-25DA-733BA4D3FB12}"/>
          </ac:spMkLst>
        </pc:spChg>
      </pc:sldChg>
      <pc:sldChg chg="delSp modSp mod">
        <pc:chgData name="Laura Hatherly" userId="973ae847-1807-4682-bd1b-5eed1bedfc85" providerId="ADAL" clId="{1A25F96B-61E2-4D5B-832D-9472E8A1A357}" dt="2024-07-01T14:31:22.672" v="4247" actId="1076"/>
        <pc:sldMkLst>
          <pc:docMk/>
          <pc:sldMk cId="1793760803" sldId="259"/>
        </pc:sldMkLst>
        <pc:picChg chg="del">
          <ac:chgData name="Laura Hatherly" userId="973ae847-1807-4682-bd1b-5eed1bedfc85" providerId="ADAL" clId="{1A25F96B-61E2-4D5B-832D-9472E8A1A357}" dt="2024-07-01T14:31:21.544" v="4246" actId="21"/>
          <ac:picMkLst>
            <pc:docMk/>
            <pc:sldMk cId="1793760803" sldId="259"/>
            <ac:picMk id="4" creationId="{C15690F9-2D26-392A-7508-8232461C0FF3}"/>
          </ac:picMkLst>
        </pc:picChg>
        <pc:picChg chg="mod">
          <ac:chgData name="Laura Hatherly" userId="973ae847-1807-4682-bd1b-5eed1bedfc85" providerId="ADAL" clId="{1A25F96B-61E2-4D5B-832D-9472E8A1A357}" dt="2024-07-01T14:31:22.672" v="4247" actId="1076"/>
          <ac:picMkLst>
            <pc:docMk/>
            <pc:sldMk cId="1793760803" sldId="259"/>
            <ac:picMk id="10" creationId="{0F274F42-39EA-307A-B864-D6A930E5B8D1}"/>
          </ac:picMkLst>
        </pc:picChg>
      </pc:sldChg>
      <pc:sldChg chg="addSp delSp modSp mod">
        <pc:chgData name="Laura Hatherly" userId="973ae847-1807-4682-bd1b-5eed1bedfc85" providerId="ADAL" clId="{1A25F96B-61E2-4D5B-832D-9472E8A1A357}" dt="2024-06-16T19:58:48.583" v="1319" actId="208"/>
        <pc:sldMkLst>
          <pc:docMk/>
          <pc:sldMk cId="2500624643" sldId="263"/>
        </pc:sldMkLst>
        <pc:spChg chg="add mod">
          <ac:chgData name="Laura Hatherly" userId="973ae847-1807-4682-bd1b-5eed1bedfc85" providerId="ADAL" clId="{1A25F96B-61E2-4D5B-832D-9472E8A1A357}" dt="2024-06-09T19:28:09.525" v="161" actId="1076"/>
          <ac:spMkLst>
            <pc:docMk/>
            <pc:sldMk cId="2500624643" sldId="263"/>
            <ac:spMk id="3" creationId="{231BE36B-4884-5321-5B1D-F682568F6BD4}"/>
          </ac:spMkLst>
        </pc:spChg>
        <pc:spChg chg="add del">
          <ac:chgData name="Laura Hatherly" userId="973ae847-1807-4682-bd1b-5eed1bedfc85" providerId="ADAL" clId="{1A25F96B-61E2-4D5B-832D-9472E8A1A357}" dt="2024-06-16T19:40:04.944" v="779" actId="22"/>
          <ac:spMkLst>
            <pc:docMk/>
            <pc:sldMk cId="2500624643" sldId="263"/>
            <ac:spMk id="4" creationId="{BD49EBEA-279B-5E3A-50D1-C5AAB6454230}"/>
          </ac:spMkLst>
        </pc:spChg>
        <pc:spChg chg="mod">
          <ac:chgData name="Laura Hatherly" userId="973ae847-1807-4682-bd1b-5eed1bedfc85" providerId="ADAL" clId="{1A25F96B-61E2-4D5B-832D-9472E8A1A357}" dt="2024-06-09T19:27:24.013" v="148" actId="1076"/>
          <ac:spMkLst>
            <pc:docMk/>
            <pc:sldMk cId="2500624643" sldId="263"/>
            <ac:spMk id="6" creationId="{F4B537E2-DF11-6F4F-E108-D4F7BF5145DB}"/>
          </ac:spMkLst>
        </pc:spChg>
        <pc:spChg chg="add mod">
          <ac:chgData name="Laura Hatherly" userId="973ae847-1807-4682-bd1b-5eed1bedfc85" providerId="ADAL" clId="{1A25F96B-61E2-4D5B-832D-9472E8A1A357}" dt="2024-06-16T19:51:11.328" v="1084" actId="1038"/>
          <ac:spMkLst>
            <pc:docMk/>
            <pc:sldMk cId="2500624643" sldId="263"/>
            <ac:spMk id="7" creationId="{9400C1A8-E4D0-09CC-7233-BF9F2017BE79}"/>
          </ac:spMkLst>
        </pc:spChg>
        <pc:spChg chg="add mod">
          <ac:chgData name="Laura Hatherly" userId="973ae847-1807-4682-bd1b-5eed1bedfc85" providerId="ADAL" clId="{1A25F96B-61E2-4D5B-832D-9472E8A1A357}" dt="2024-06-16T19:40:33.327" v="799" actId="1076"/>
          <ac:spMkLst>
            <pc:docMk/>
            <pc:sldMk cId="2500624643" sldId="263"/>
            <ac:spMk id="8" creationId="{149246AC-593B-52BC-5E18-3B415C03CDAD}"/>
          </ac:spMkLst>
        </pc:spChg>
        <pc:spChg chg="add del">
          <ac:chgData name="Laura Hatherly" userId="973ae847-1807-4682-bd1b-5eed1bedfc85" providerId="ADAL" clId="{1A25F96B-61E2-4D5B-832D-9472E8A1A357}" dt="2024-06-16T19:40:42.929" v="801" actId="22"/>
          <ac:spMkLst>
            <pc:docMk/>
            <pc:sldMk cId="2500624643" sldId="263"/>
            <ac:spMk id="10" creationId="{1F4D6540-E834-D698-82AE-5DC1E25EA03D}"/>
          </ac:spMkLst>
        </pc:spChg>
        <pc:spChg chg="mod">
          <ac:chgData name="Laura Hatherly" userId="973ae847-1807-4682-bd1b-5eed1bedfc85" providerId="ADAL" clId="{1A25F96B-61E2-4D5B-832D-9472E8A1A357}" dt="2024-06-09T19:27:53.070" v="155" actId="21"/>
          <ac:spMkLst>
            <pc:docMk/>
            <pc:sldMk cId="2500624643" sldId="263"/>
            <ac:spMk id="12" creationId="{CADA14B2-C55E-000C-F2CF-2AA8CC712390}"/>
          </ac:spMkLst>
        </pc:spChg>
        <pc:spChg chg="add mod">
          <ac:chgData name="Laura Hatherly" userId="973ae847-1807-4682-bd1b-5eed1bedfc85" providerId="ADAL" clId="{1A25F96B-61E2-4D5B-832D-9472E8A1A357}" dt="2024-06-16T19:56:01.155" v="1266" actId="404"/>
          <ac:spMkLst>
            <pc:docMk/>
            <pc:sldMk cId="2500624643" sldId="263"/>
            <ac:spMk id="14" creationId="{7DC33D4C-AB67-37A8-6CAB-72063ADACF48}"/>
          </ac:spMkLst>
        </pc:spChg>
        <pc:spChg chg="add del mod">
          <ac:chgData name="Laura Hatherly" userId="973ae847-1807-4682-bd1b-5eed1bedfc85" providerId="ADAL" clId="{1A25F96B-61E2-4D5B-832D-9472E8A1A357}" dt="2024-06-16T19:41:28.214" v="819" actId="22"/>
          <ac:spMkLst>
            <pc:docMk/>
            <pc:sldMk cId="2500624643" sldId="263"/>
            <ac:spMk id="17" creationId="{B864E4EB-F9A3-A72E-586A-BD50E1E200B6}"/>
          </ac:spMkLst>
        </pc:spChg>
        <pc:spChg chg="add del">
          <ac:chgData name="Laura Hatherly" userId="973ae847-1807-4682-bd1b-5eed1bedfc85" providerId="ADAL" clId="{1A25F96B-61E2-4D5B-832D-9472E8A1A357}" dt="2024-06-16T19:41:30.379" v="821" actId="22"/>
          <ac:spMkLst>
            <pc:docMk/>
            <pc:sldMk cId="2500624643" sldId="263"/>
            <ac:spMk id="19" creationId="{3AD0711A-CF33-00D2-09B0-FE10F5B82879}"/>
          </ac:spMkLst>
        </pc:spChg>
        <pc:spChg chg="add mod">
          <ac:chgData name="Laura Hatherly" userId="973ae847-1807-4682-bd1b-5eed1bedfc85" providerId="ADAL" clId="{1A25F96B-61E2-4D5B-832D-9472E8A1A357}" dt="2024-06-16T19:56:06.216" v="1267" actId="14100"/>
          <ac:spMkLst>
            <pc:docMk/>
            <pc:sldMk cId="2500624643" sldId="263"/>
            <ac:spMk id="21" creationId="{ECF72786-7051-1F35-921C-B5A041FBAA05}"/>
          </ac:spMkLst>
        </pc:spChg>
        <pc:spChg chg="add del">
          <ac:chgData name="Laura Hatherly" userId="973ae847-1807-4682-bd1b-5eed1bedfc85" providerId="ADAL" clId="{1A25F96B-61E2-4D5B-832D-9472E8A1A357}" dt="2024-06-16T19:42:08.810" v="844" actId="22"/>
          <ac:spMkLst>
            <pc:docMk/>
            <pc:sldMk cId="2500624643" sldId="263"/>
            <ac:spMk id="23" creationId="{CF50F36A-225B-C440-F9B0-A3FEC6327E88}"/>
          </ac:spMkLst>
        </pc:spChg>
        <pc:spChg chg="add mod">
          <ac:chgData name="Laura Hatherly" userId="973ae847-1807-4682-bd1b-5eed1bedfc85" providerId="ADAL" clId="{1A25F96B-61E2-4D5B-832D-9472E8A1A357}" dt="2024-06-16T19:56:44.252" v="1282" actId="14100"/>
          <ac:spMkLst>
            <pc:docMk/>
            <pc:sldMk cId="2500624643" sldId="263"/>
            <ac:spMk id="25" creationId="{937A19BF-9ECF-354A-0B39-F4ADD710B674}"/>
          </ac:spMkLst>
        </pc:spChg>
        <pc:spChg chg="add del">
          <ac:chgData name="Laura Hatherly" userId="973ae847-1807-4682-bd1b-5eed1bedfc85" providerId="ADAL" clId="{1A25F96B-61E2-4D5B-832D-9472E8A1A357}" dt="2024-06-16T19:42:29.651" v="860" actId="22"/>
          <ac:spMkLst>
            <pc:docMk/>
            <pc:sldMk cId="2500624643" sldId="263"/>
            <ac:spMk id="27" creationId="{5E27E928-FDF3-75A0-C5CE-8B7CD841D965}"/>
          </ac:spMkLst>
        </pc:spChg>
        <pc:spChg chg="add mod">
          <ac:chgData name="Laura Hatherly" userId="973ae847-1807-4682-bd1b-5eed1bedfc85" providerId="ADAL" clId="{1A25F96B-61E2-4D5B-832D-9472E8A1A357}" dt="2024-06-16T19:58:24.593" v="1312" actId="1076"/>
          <ac:spMkLst>
            <pc:docMk/>
            <pc:sldMk cId="2500624643" sldId="263"/>
            <ac:spMk id="29" creationId="{1D23917A-E5A1-6C0C-12EA-5D145EAB818C}"/>
          </ac:spMkLst>
        </pc:spChg>
        <pc:spChg chg="add del">
          <ac:chgData name="Laura Hatherly" userId="973ae847-1807-4682-bd1b-5eed1bedfc85" providerId="ADAL" clId="{1A25F96B-61E2-4D5B-832D-9472E8A1A357}" dt="2024-06-16T19:43:01.520" v="878" actId="22"/>
          <ac:spMkLst>
            <pc:docMk/>
            <pc:sldMk cId="2500624643" sldId="263"/>
            <ac:spMk id="31" creationId="{61D2B1A1-FF9C-A557-2491-28D8327F3993}"/>
          </ac:spMkLst>
        </pc:spChg>
        <pc:spChg chg="add mod">
          <ac:chgData name="Laura Hatherly" userId="973ae847-1807-4682-bd1b-5eed1bedfc85" providerId="ADAL" clId="{1A25F96B-61E2-4D5B-832D-9472E8A1A357}" dt="2024-06-16T19:56:39.358" v="1281" actId="1036"/>
          <ac:spMkLst>
            <pc:docMk/>
            <pc:sldMk cId="2500624643" sldId="263"/>
            <ac:spMk id="1025" creationId="{94AA030C-A52A-82A0-5073-C412401757F7}"/>
          </ac:spMkLst>
        </pc:spChg>
        <pc:spChg chg="add del">
          <ac:chgData name="Laura Hatherly" userId="973ae847-1807-4682-bd1b-5eed1bedfc85" providerId="ADAL" clId="{1A25F96B-61E2-4D5B-832D-9472E8A1A357}" dt="2024-06-16T19:43:15.604" v="889" actId="22"/>
          <ac:spMkLst>
            <pc:docMk/>
            <pc:sldMk cId="2500624643" sldId="263"/>
            <ac:spMk id="1029" creationId="{3FCAD575-615A-756A-DF44-58FB2A7E8263}"/>
          </ac:spMkLst>
        </pc:spChg>
        <pc:spChg chg="add mod">
          <ac:chgData name="Laura Hatherly" userId="973ae847-1807-4682-bd1b-5eed1bedfc85" providerId="ADAL" clId="{1A25F96B-61E2-4D5B-832D-9472E8A1A357}" dt="2024-06-16T19:58:12.903" v="1311" actId="14100"/>
          <ac:spMkLst>
            <pc:docMk/>
            <pc:sldMk cId="2500624643" sldId="263"/>
            <ac:spMk id="1033" creationId="{A47C9230-378A-FE6C-43D7-3BA34DE32D80}"/>
          </ac:spMkLst>
        </pc:spChg>
        <pc:spChg chg="add mod ord">
          <ac:chgData name="Laura Hatherly" userId="973ae847-1807-4682-bd1b-5eed1bedfc85" providerId="ADAL" clId="{1A25F96B-61E2-4D5B-832D-9472E8A1A357}" dt="2024-06-16T19:51:01.321" v="1079" actId="14100"/>
          <ac:spMkLst>
            <pc:docMk/>
            <pc:sldMk cId="2500624643" sldId="263"/>
            <ac:spMk id="1035" creationId="{8EAE27C7-5BA4-560C-DE84-53BE482BB2C6}"/>
          </ac:spMkLst>
        </pc:spChg>
        <pc:spChg chg="add mod ord">
          <ac:chgData name="Laura Hatherly" userId="973ae847-1807-4682-bd1b-5eed1bedfc85" providerId="ADAL" clId="{1A25F96B-61E2-4D5B-832D-9472E8A1A357}" dt="2024-06-16T19:56:32.481" v="1277" actId="1076"/>
          <ac:spMkLst>
            <pc:docMk/>
            <pc:sldMk cId="2500624643" sldId="263"/>
            <ac:spMk id="1037" creationId="{8FEBADBE-618F-3EE1-CDBF-A58BD9D78E6F}"/>
          </ac:spMkLst>
        </pc:spChg>
        <pc:spChg chg="add mod">
          <ac:chgData name="Laura Hatherly" userId="973ae847-1807-4682-bd1b-5eed1bedfc85" providerId="ADAL" clId="{1A25F96B-61E2-4D5B-832D-9472E8A1A357}" dt="2024-06-16T19:58:06.385" v="1309" actId="14100"/>
          <ac:spMkLst>
            <pc:docMk/>
            <pc:sldMk cId="2500624643" sldId="263"/>
            <ac:spMk id="1038" creationId="{3711C29E-1E81-7093-D03D-A4D19A3FD667}"/>
          </ac:spMkLst>
        </pc:spChg>
        <pc:picChg chg="add del mod">
          <ac:chgData name="Laura Hatherly" userId="973ae847-1807-4682-bd1b-5eed1bedfc85" providerId="ADAL" clId="{1A25F96B-61E2-4D5B-832D-9472E8A1A357}" dt="2024-06-16T19:40:33.327" v="799" actId="1076"/>
          <ac:picMkLst>
            <pc:docMk/>
            <pc:sldMk cId="2500624643" sldId="263"/>
            <ac:picMk id="1026" creationId="{A99BB3F0-88BE-6437-86EC-66B7BADE7A9A}"/>
          </ac:picMkLst>
        </pc:picChg>
        <pc:picChg chg="add mod">
          <ac:chgData name="Laura Hatherly" userId="973ae847-1807-4682-bd1b-5eed1bedfc85" providerId="ADAL" clId="{1A25F96B-61E2-4D5B-832D-9472E8A1A357}" dt="2024-06-16T19:55:56.088" v="1262" actId="14100"/>
          <ac:picMkLst>
            <pc:docMk/>
            <pc:sldMk cId="2500624643" sldId="263"/>
            <ac:picMk id="1028" creationId="{9E76D9D5-6F46-7131-3C90-8FDAB2B67448}"/>
          </ac:picMkLst>
        </pc:picChg>
        <pc:picChg chg="add del mod">
          <ac:chgData name="Laura Hatherly" userId="973ae847-1807-4682-bd1b-5eed1bedfc85" providerId="ADAL" clId="{1A25F96B-61E2-4D5B-832D-9472E8A1A357}" dt="2024-06-16T19:54:13.057" v="1208" actId="478"/>
          <ac:picMkLst>
            <pc:docMk/>
            <pc:sldMk cId="2500624643" sldId="263"/>
            <ac:picMk id="1030" creationId="{6D905896-1555-BA1A-E18E-EC5D66392850}"/>
          </ac:picMkLst>
        </pc:picChg>
        <pc:picChg chg="add mod">
          <ac:chgData name="Laura Hatherly" userId="973ae847-1807-4682-bd1b-5eed1bedfc85" providerId="ADAL" clId="{1A25F96B-61E2-4D5B-832D-9472E8A1A357}" dt="2024-06-16T19:58:29.265" v="1316" actId="14100"/>
          <ac:picMkLst>
            <pc:docMk/>
            <pc:sldMk cId="2500624643" sldId="263"/>
            <ac:picMk id="1032" creationId="{40324492-3DBF-81FA-8924-E3A1F0E20027}"/>
          </ac:picMkLst>
        </pc:picChg>
        <pc:picChg chg="add mod">
          <ac:chgData name="Laura Hatherly" userId="973ae847-1807-4682-bd1b-5eed1bedfc85" providerId="ADAL" clId="{1A25F96B-61E2-4D5B-832D-9472E8A1A357}" dt="2024-06-16T19:58:28.065" v="1315" actId="14100"/>
          <ac:picMkLst>
            <pc:docMk/>
            <pc:sldMk cId="2500624643" sldId="263"/>
            <ac:picMk id="1034" creationId="{618E9E66-8D81-B342-6D11-B2FE6ABC189D}"/>
          </ac:picMkLst>
        </pc:picChg>
        <pc:picChg chg="add mod">
          <ac:chgData name="Laura Hatherly" userId="973ae847-1807-4682-bd1b-5eed1bedfc85" providerId="ADAL" clId="{1A25F96B-61E2-4D5B-832D-9472E8A1A357}" dt="2024-06-16T19:55:57.385" v="1263" actId="14100"/>
          <ac:picMkLst>
            <pc:docMk/>
            <pc:sldMk cId="2500624643" sldId="263"/>
            <ac:picMk id="1036" creationId="{6EF0631A-B3FC-F319-D571-D5FCA4B99199}"/>
          </ac:picMkLst>
        </pc:picChg>
        <pc:inkChg chg="add">
          <ac:chgData name="Laura Hatherly" userId="973ae847-1807-4682-bd1b-5eed1bedfc85" providerId="ADAL" clId="{1A25F96B-61E2-4D5B-832D-9472E8A1A357}" dt="2024-06-16T19:58:40.088" v="1317" actId="9405"/>
          <ac:inkMkLst>
            <pc:docMk/>
            <pc:sldMk cId="2500624643" sldId="263"/>
            <ac:inkMk id="1039" creationId="{8F3E701B-5DA6-E394-F6A5-7413E77BB131}"/>
          </ac:inkMkLst>
        </pc:inkChg>
        <pc:inkChg chg="add mod">
          <ac:chgData name="Laura Hatherly" userId="973ae847-1807-4682-bd1b-5eed1bedfc85" providerId="ADAL" clId="{1A25F96B-61E2-4D5B-832D-9472E8A1A357}" dt="2024-06-16T19:58:48.583" v="1319" actId="208"/>
          <ac:inkMkLst>
            <pc:docMk/>
            <pc:sldMk cId="2500624643" sldId="263"/>
            <ac:inkMk id="1040" creationId="{3979CB5B-2A58-2967-FE09-7E7DC206FC9A}"/>
          </ac:inkMkLst>
        </pc:inkChg>
      </pc:sldChg>
      <pc:sldChg chg="modSp mod">
        <pc:chgData name="Laura Hatherly" userId="973ae847-1807-4682-bd1b-5eed1bedfc85" providerId="ADAL" clId="{1A25F96B-61E2-4D5B-832D-9472E8A1A357}" dt="2024-07-01T13:49:45.203" v="3347" actId="20577"/>
        <pc:sldMkLst>
          <pc:docMk/>
          <pc:sldMk cId="4205471908" sldId="266"/>
        </pc:sldMkLst>
        <pc:spChg chg="mod">
          <ac:chgData name="Laura Hatherly" userId="973ae847-1807-4682-bd1b-5eed1bedfc85" providerId="ADAL" clId="{1A25F96B-61E2-4D5B-832D-9472E8A1A357}" dt="2024-07-01T13:49:45.203" v="3347" actId="20577"/>
          <ac:spMkLst>
            <pc:docMk/>
            <pc:sldMk cId="4205471908" sldId="266"/>
            <ac:spMk id="5" creationId="{40E67087-BDD6-6BE7-4D96-CEFCD9A98832}"/>
          </ac:spMkLst>
        </pc:spChg>
      </pc:sldChg>
      <pc:sldChg chg="modSp">
        <pc:chgData name="Laura Hatherly" userId="973ae847-1807-4682-bd1b-5eed1bedfc85" providerId="ADAL" clId="{1A25F96B-61E2-4D5B-832D-9472E8A1A357}" dt="2024-06-19T14:39:02.341" v="2297" actId="931"/>
        <pc:sldMkLst>
          <pc:docMk/>
          <pc:sldMk cId="361594774" sldId="270"/>
        </pc:sldMkLst>
        <pc:spChg chg="mod">
          <ac:chgData name="Laura Hatherly" userId="973ae847-1807-4682-bd1b-5eed1bedfc85" providerId="ADAL" clId="{1A25F96B-61E2-4D5B-832D-9472E8A1A357}" dt="2024-06-19T14:39:02.341" v="2297" actId="931"/>
          <ac:spMkLst>
            <pc:docMk/>
            <pc:sldMk cId="361594774" sldId="270"/>
            <ac:spMk id="12" creationId="{C89BACBE-7704-9E33-1A2A-64CA1AA07C0C}"/>
          </ac:spMkLst>
        </pc:spChg>
      </pc:sldChg>
      <pc:sldChg chg="addSp delSp modSp mod">
        <pc:chgData name="Laura Hatherly" userId="973ae847-1807-4682-bd1b-5eed1bedfc85" providerId="ADAL" clId="{1A25F96B-61E2-4D5B-832D-9472E8A1A357}" dt="2024-07-01T14:29:58.942" v="4231" actId="207"/>
        <pc:sldMkLst>
          <pc:docMk/>
          <pc:sldMk cId="2096101315" sldId="272"/>
        </pc:sldMkLst>
        <pc:spChg chg="add del">
          <ac:chgData name="Laura Hatherly" userId="973ae847-1807-4682-bd1b-5eed1bedfc85" providerId="ADAL" clId="{1A25F96B-61E2-4D5B-832D-9472E8A1A357}" dt="2024-07-01T13:51:34.886" v="3349" actId="22"/>
          <ac:spMkLst>
            <pc:docMk/>
            <pc:sldMk cId="2096101315" sldId="272"/>
            <ac:spMk id="3" creationId="{CE872D3E-7B20-4607-AE6E-DFDDA1DB93F4}"/>
          </ac:spMkLst>
        </pc:spChg>
        <pc:spChg chg="add del">
          <ac:chgData name="Laura Hatherly" userId="973ae847-1807-4682-bd1b-5eed1bedfc85" providerId="ADAL" clId="{1A25F96B-61E2-4D5B-832D-9472E8A1A357}" dt="2024-07-01T13:51:43.848" v="3351" actId="22"/>
          <ac:spMkLst>
            <pc:docMk/>
            <pc:sldMk cId="2096101315" sldId="272"/>
            <ac:spMk id="8" creationId="{7DBC233F-EF28-A185-2864-647CCA5EF53F}"/>
          </ac:spMkLst>
        </pc:spChg>
        <pc:spChg chg="mod">
          <ac:chgData name="Laura Hatherly" userId="973ae847-1807-4682-bd1b-5eed1bedfc85" providerId="ADAL" clId="{1A25F96B-61E2-4D5B-832D-9472E8A1A357}" dt="2024-07-01T13:52:12.448" v="3363" actId="20577"/>
          <ac:spMkLst>
            <pc:docMk/>
            <pc:sldMk cId="2096101315" sldId="272"/>
            <ac:spMk id="9" creationId="{908FEF94-7BEE-DD17-8C3A-607950426B3D}"/>
          </ac:spMkLst>
        </pc:spChg>
        <pc:spChg chg="add del mod">
          <ac:chgData name="Laura Hatherly" userId="973ae847-1807-4682-bd1b-5eed1bedfc85" providerId="ADAL" clId="{1A25F96B-61E2-4D5B-832D-9472E8A1A357}" dt="2024-07-01T14:07:09.704" v="3662" actId="478"/>
          <ac:spMkLst>
            <pc:docMk/>
            <pc:sldMk cId="2096101315" sldId="272"/>
            <ac:spMk id="11" creationId="{3C5EEF8B-A71B-C2C6-043D-5848BAABEE33}"/>
          </ac:spMkLst>
        </pc:spChg>
        <pc:spChg chg="add del mod">
          <ac:chgData name="Laura Hatherly" userId="973ae847-1807-4682-bd1b-5eed1bedfc85" providerId="ADAL" clId="{1A25F96B-61E2-4D5B-832D-9472E8A1A357}" dt="2024-07-01T13:52:21.611" v="3366" actId="478"/>
          <ac:spMkLst>
            <pc:docMk/>
            <pc:sldMk cId="2096101315" sldId="272"/>
            <ac:spMk id="13" creationId="{C0700E46-CCE5-E764-2A13-F36B80E0E066}"/>
          </ac:spMkLst>
        </pc:spChg>
        <pc:spChg chg="add del">
          <ac:chgData name="Laura Hatherly" userId="973ae847-1807-4682-bd1b-5eed1bedfc85" providerId="ADAL" clId="{1A25F96B-61E2-4D5B-832D-9472E8A1A357}" dt="2024-07-01T13:52:24.993" v="3370" actId="22"/>
          <ac:spMkLst>
            <pc:docMk/>
            <pc:sldMk cId="2096101315" sldId="272"/>
            <ac:spMk id="15" creationId="{9C8252CC-74DE-7478-5363-954688DF6BCC}"/>
          </ac:spMkLst>
        </pc:spChg>
        <pc:spChg chg="add mod">
          <ac:chgData name="Laura Hatherly" userId="973ae847-1807-4682-bd1b-5eed1bedfc85" providerId="ADAL" clId="{1A25F96B-61E2-4D5B-832D-9472E8A1A357}" dt="2024-07-01T13:53:04.188" v="3414" actId="1038"/>
          <ac:spMkLst>
            <pc:docMk/>
            <pc:sldMk cId="2096101315" sldId="272"/>
            <ac:spMk id="17" creationId="{FA6A2E7F-08ED-A883-8161-F6D2C35FED32}"/>
          </ac:spMkLst>
        </pc:spChg>
        <pc:spChg chg="add mod">
          <ac:chgData name="Laura Hatherly" userId="973ae847-1807-4682-bd1b-5eed1bedfc85" providerId="ADAL" clId="{1A25F96B-61E2-4D5B-832D-9472E8A1A357}" dt="2024-07-01T14:03:56.011" v="3617" actId="1076"/>
          <ac:spMkLst>
            <pc:docMk/>
            <pc:sldMk cId="2096101315" sldId="272"/>
            <ac:spMk id="19" creationId="{22D1247A-EE17-9963-02ED-A7ACAAAFD68D}"/>
          </ac:spMkLst>
        </pc:spChg>
        <pc:spChg chg="add mod">
          <ac:chgData name="Laura Hatherly" userId="973ae847-1807-4682-bd1b-5eed1bedfc85" providerId="ADAL" clId="{1A25F96B-61E2-4D5B-832D-9472E8A1A357}" dt="2024-07-01T14:03:56.011" v="3617" actId="1076"/>
          <ac:spMkLst>
            <pc:docMk/>
            <pc:sldMk cId="2096101315" sldId="272"/>
            <ac:spMk id="20" creationId="{8415A20A-A31B-4B06-9A3E-1F1394272F65}"/>
          </ac:spMkLst>
        </pc:spChg>
        <pc:spChg chg="add del">
          <ac:chgData name="Laura Hatherly" userId="973ae847-1807-4682-bd1b-5eed1bedfc85" providerId="ADAL" clId="{1A25F96B-61E2-4D5B-832D-9472E8A1A357}" dt="2024-07-01T13:55:20.770" v="3459" actId="22"/>
          <ac:spMkLst>
            <pc:docMk/>
            <pc:sldMk cId="2096101315" sldId="272"/>
            <ac:spMk id="22" creationId="{C6CB74F8-23A7-F676-4E92-F144DD4C154A}"/>
          </ac:spMkLst>
        </pc:spChg>
        <pc:spChg chg="add del">
          <ac:chgData name="Laura Hatherly" userId="973ae847-1807-4682-bd1b-5eed1bedfc85" providerId="ADAL" clId="{1A25F96B-61E2-4D5B-832D-9472E8A1A357}" dt="2024-07-01T13:55:25.196" v="3465" actId="22"/>
          <ac:spMkLst>
            <pc:docMk/>
            <pc:sldMk cId="2096101315" sldId="272"/>
            <ac:spMk id="24" creationId="{035F93AB-4CDC-7A4D-3625-71A076D8456F}"/>
          </ac:spMkLst>
        </pc:spChg>
        <pc:spChg chg="add mod ord">
          <ac:chgData name="Laura Hatherly" userId="973ae847-1807-4682-bd1b-5eed1bedfc85" providerId="ADAL" clId="{1A25F96B-61E2-4D5B-832D-9472E8A1A357}" dt="2024-07-01T14:21:06.694" v="4116" actId="167"/>
          <ac:spMkLst>
            <pc:docMk/>
            <pc:sldMk cId="2096101315" sldId="272"/>
            <ac:spMk id="26" creationId="{DC258813-C675-DE56-934E-BB6E8EDD2FFF}"/>
          </ac:spMkLst>
        </pc:spChg>
        <pc:spChg chg="add del mod">
          <ac:chgData name="Laura Hatherly" userId="973ae847-1807-4682-bd1b-5eed1bedfc85" providerId="ADAL" clId="{1A25F96B-61E2-4D5B-832D-9472E8A1A357}" dt="2024-07-01T13:57:10.122" v="3498" actId="22"/>
          <ac:spMkLst>
            <pc:docMk/>
            <pc:sldMk cId="2096101315" sldId="272"/>
            <ac:spMk id="28" creationId="{33502C47-92B9-00D0-F628-CBADFF657A45}"/>
          </ac:spMkLst>
        </pc:spChg>
        <pc:spChg chg="add del">
          <ac:chgData name="Laura Hatherly" userId="973ae847-1807-4682-bd1b-5eed1bedfc85" providerId="ADAL" clId="{1A25F96B-61E2-4D5B-832D-9472E8A1A357}" dt="2024-07-01T13:57:13.734" v="3504" actId="22"/>
          <ac:spMkLst>
            <pc:docMk/>
            <pc:sldMk cId="2096101315" sldId="272"/>
            <ac:spMk id="30" creationId="{6177B48F-C9F0-BF5F-2B58-877429D4F0B9}"/>
          </ac:spMkLst>
        </pc:spChg>
        <pc:spChg chg="add mod">
          <ac:chgData name="Laura Hatherly" userId="973ae847-1807-4682-bd1b-5eed1bedfc85" providerId="ADAL" clId="{1A25F96B-61E2-4D5B-832D-9472E8A1A357}" dt="2024-07-01T14:23:18.600" v="4146" actId="1076"/>
          <ac:spMkLst>
            <pc:docMk/>
            <pc:sldMk cId="2096101315" sldId="272"/>
            <ac:spMk id="1024" creationId="{9B67BF34-B269-7535-BF26-9F32C98DF4BF}"/>
          </ac:spMkLst>
        </pc:spChg>
        <pc:spChg chg="add del">
          <ac:chgData name="Laura Hatherly" userId="973ae847-1807-4682-bd1b-5eed1bedfc85" providerId="ADAL" clId="{1A25F96B-61E2-4D5B-832D-9472E8A1A357}" dt="2024-07-01T13:59:17.486" v="3547" actId="22"/>
          <ac:spMkLst>
            <pc:docMk/>
            <pc:sldMk cId="2096101315" sldId="272"/>
            <ac:spMk id="1027" creationId="{9F56EF24-BB36-091A-4156-071203EA1E50}"/>
          </ac:spMkLst>
        </pc:spChg>
        <pc:spChg chg="add mod">
          <ac:chgData name="Laura Hatherly" userId="973ae847-1807-4682-bd1b-5eed1bedfc85" providerId="ADAL" clId="{1A25F96B-61E2-4D5B-832D-9472E8A1A357}" dt="2024-07-01T14:02:54.315" v="3610" actId="2711"/>
          <ac:spMkLst>
            <pc:docMk/>
            <pc:sldMk cId="2096101315" sldId="272"/>
            <ac:spMk id="1030" creationId="{E772289A-7BE9-7645-F330-BE54C09C21CE}"/>
          </ac:spMkLst>
        </pc:spChg>
        <pc:spChg chg="add mod ord">
          <ac:chgData name="Laura Hatherly" userId="973ae847-1807-4682-bd1b-5eed1bedfc85" providerId="ADAL" clId="{1A25F96B-61E2-4D5B-832D-9472E8A1A357}" dt="2024-07-01T14:02:41.282" v="3600" actId="1076"/>
          <ac:spMkLst>
            <pc:docMk/>
            <pc:sldMk cId="2096101315" sldId="272"/>
            <ac:spMk id="1031" creationId="{4A4680F0-2734-B4AB-AFDA-E308217DBC76}"/>
          </ac:spMkLst>
        </pc:spChg>
        <pc:spChg chg="add del">
          <ac:chgData name="Laura Hatherly" userId="973ae847-1807-4682-bd1b-5eed1bedfc85" providerId="ADAL" clId="{1A25F96B-61E2-4D5B-832D-9472E8A1A357}" dt="2024-07-01T14:01:06.700" v="3568" actId="22"/>
          <ac:spMkLst>
            <pc:docMk/>
            <pc:sldMk cId="2096101315" sldId="272"/>
            <ac:spMk id="1033" creationId="{3D298008-24DB-F957-E1B4-301E64E47EF2}"/>
          </ac:spMkLst>
        </pc:spChg>
        <pc:spChg chg="add mod">
          <ac:chgData name="Laura Hatherly" userId="973ae847-1807-4682-bd1b-5eed1bedfc85" providerId="ADAL" clId="{1A25F96B-61E2-4D5B-832D-9472E8A1A357}" dt="2024-07-01T14:29:39.456" v="4227" actId="1076"/>
          <ac:spMkLst>
            <pc:docMk/>
            <pc:sldMk cId="2096101315" sldId="272"/>
            <ac:spMk id="1035" creationId="{4E8BEDCF-4A5D-3BD6-F228-22001EBFED68}"/>
          </ac:spMkLst>
        </pc:spChg>
        <pc:spChg chg="add mod">
          <ac:chgData name="Laura Hatherly" userId="973ae847-1807-4682-bd1b-5eed1bedfc85" providerId="ADAL" clId="{1A25F96B-61E2-4D5B-832D-9472E8A1A357}" dt="2024-07-01T14:22:33.041" v="4136" actId="1076"/>
          <ac:spMkLst>
            <pc:docMk/>
            <pc:sldMk cId="2096101315" sldId="272"/>
            <ac:spMk id="1036" creationId="{CEB166E4-222B-B933-2EA3-EBFC39A89F4A}"/>
          </ac:spMkLst>
        </pc:spChg>
        <pc:spChg chg="add mod ord">
          <ac:chgData name="Laura Hatherly" userId="973ae847-1807-4682-bd1b-5eed1bedfc85" providerId="ADAL" clId="{1A25F96B-61E2-4D5B-832D-9472E8A1A357}" dt="2024-07-01T14:22:30.633" v="4135" actId="14100"/>
          <ac:spMkLst>
            <pc:docMk/>
            <pc:sldMk cId="2096101315" sldId="272"/>
            <ac:spMk id="1037" creationId="{6ACFDD7F-638D-6FEB-D80E-3380BF7E8640}"/>
          </ac:spMkLst>
        </pc:spChg>
        <pc:spChg chg="add mod ord">
          <ac:chgData name="Laura Hatherly" userId="973ae847-1807-4682-bd1b-5eed1bedfc85" providerId="ADAL" clId="{1A25F96B-61E2-4D5B-832D-9472E8A1A357}" dt="2024-07-01T14:19:28.354" v="4093" actId="1076"/>
          <ac:spMkLst>
            <pc:docMk/>
            <pc:sldMk cId="2096101315" sldId="272"/>
            <ac:spMk id="1043" creationId="{E11ACABA-2323-94E4-53DA-33980FDF9438}"/>
          </ac:spMkLst>
        </pc:spChg>
        <pc:spChg chg="add mod ord">
          <ac:chgData name="Laura Hatherly" userId="973ae847-1807-4682-bd1b-5eed1bedfc85" providerId="ADAL" clId="{1A25F96B-61E2-4D5B-832D-9472E8A1A357}" dt="2024-07-01T14:29:58.942" v="4231" actId="207"/>
          <ac:spMkLst>
            <pc:docMk/>
            <pc:sldMk cId="2096101315" sldId="272"/>
            <ac:spMk id="1056" creationId="{E2DC64DD-4F78-E904-9A1C-E0ABED4F2C5B}"/>
          </ac:spMkLst>
        </pc:spChg>
        <pc:picChg chg="add mod">
          <ac:chgData name="Laura Hatherly" userId="973ae847-1807-4682-bd1b-5eed1bedfc85" providerId="ADAL" clId="{1A25F96B-61E2-4D5B-832D-9472E8A1A357}" dt="2024-07-01T14:02:37.698" v="3599" actId="1076"/>
          <ac:picMkLst>
            <pc:docMk/>
            <pc:sldMk cId="2096101315" sldId="272"/>
            <ac:picMk id="1026" creationId="{964D7A2D-3A78-EA73-4495-52851C7F9CD6}"/>
          </ac:picMkLst>
        </pc:picChg>
        <pc:picChg chg="add mod">
          <ac:chgData name="Laura Hatherly" userId="973ae847-1807-4682-bd1b-5eed1bedfc85" providerId="ADAL" clId="{1A25F96B-61E2-4D5B-832D-9472E8A1A357}" dt="2024-07-01T14:02:37.698" v="3599" actId="1076"/>
          <ac:picMkLst>
            <pc:docMk/>
            <pc:sldMk cId="2096101315" sldId="272"/>
            <ac:picMk id="1028" creationId="{5DAA775E-E023-C43A-FDDE-82F93B4FC483}"/>
          </ac:picMkLst>
        </pc:picChg>
        <pc:picChg chg="add mod">
          <ac:chgData name="Laura Hatherly" userId="973ae847-1807-4682-bd1b-5eed1bedfc85" providerId="ADAL" clId="{1A25F96B-61E2-4D5B-832D-9472E8A1A357}" dt="2024-07-01T14:06:54.650" v="3656" actId="14100"/>
          <ac:picMkLst>
            <pc:docMk/>
            <pc:sldMk cId="2096101315" sldId="272"/>
            <ac:picMk id="1038" creationId="{64E833DB-D0D3-A61E-03F9-040D0378A037}"/>
          </ac:picMkLst>
        </pc:picChg>
        <pc:picChg chg="add mod modCrop">
          <ac:chgData name="Laura Hatherly" userId="973ae847-1807-4682-bd1b-5eed1bedfc85" providerId="ADAL" clId="{1A25F96B-61E2-4D5B-832D-9472E8A1A357}" dt="2024-07-01T14:18:16.242" v="4072" actId="1076"/>
          <ac:picMkLst>
            <pc:docMk/>
            <pc:sldMk cId="2096101315" sldId="272"/>
            <ac:picMk id="1040" creationId="{D6903132-9B15-3BA1-E20A-A57D146E2E7D}"/>
          </ac:picMkLst>
        </pc:picChg>
        <pc:picChg chg="add mod modCrop">
          <ac:chgData name="Laura Hatherly" userId="973ae847-1807-4682-bd1b-5eed1bedfc85" providerId="ADAL" clId="{1A25F96B-61E2-4D5B-832D-9472E8A1A357}" dt="2024-07-01T14:18:56.273" v="4084" actId="1076"/>
          <ac:picMkLst>
            <pc:docMk/>
            <pc:sldMk cId="2096101315" sldId="272"/>
            <ac:picMk id="1042" creationId="{78A4088B-71DA-5280-5BE4-8C72CBFA6948}"/>
          </ac:picMkLst>
        </pc:picChg>
        <pc:picChg chg="add mod">
          <ac:chgData name="Laura Hatherly" userId="973ae847-1807-4682-bd1b-5eed1bedfc85" providerId="ADAL" clId="{1A25F96B-61E2-4D5B-832D-9472E8A1A357}" dt="2024-07-01T14:23:44.978" v="4152" actId="207"/>
          <ac:picMkLst>
            <pc:docMk/>
            <pc:sldMk cId="2096101315" sldId="272"/>
            <ac:picMk id="1045" creationId="{D15DDF19-751E-F358-0C2E-8EFC911029BC}"/>
          </ac:picMkLst>
        </pc:picChg>
        <pc:picChg chg="add mod ord">
          <ac:chgData name="Laura Hatherly" userId="973ae847-1807-4682-bd1b-5eed1bedfc85" providerId="ADAL" clId="{1A25F96B-61E2-4D5B-832D-9472E8A1A357}" dt="2024-07-01T14:21:48.225" v="4121" actId="1076"/>
          <ac:picMkLst>
            <pc:docMk/>
            <pc:sldMk cId="2096101315" sldId="272"/>
            <ac:picMk id="1047" creationId="{171B9980-9729-6586-0455-B7AF24443A86}"/>
          </ac:picMkLst>
        </pc:picChg>
        <pc:picChg chg="add del mod">
          <ac:chgData name="Laura Hatherly" userId="973ae847-1807-4682-bd1b-5eed1bedfc85" providerId="ADAL" clId="{1A25F96B-61E2-4D5B-832D-9472E8A1A357}" dt="2024-07-01T14:23:56.540" v="4153" actId="478"/>
          <ac:picMkLst>
            <pc:docMk/>
            <pc:sldMk cId="2096101315" sldId="272"/>
            <ac:picMk id="1049" creationId="{6F015FDD-0319-BDF7-27F1-E63533D29809}"/>
          </ac:picMkLst>
        </pc:picChg>
        <pc:picChg chg="add mod">
          <ac:chgData name="Laura Hatherly" userId="973ae847-1807-4682-bd1b-5eed1bedfc85" providerId="ADAL" clId="{1A25F96B-61E2-4D5B-832D-9472E8A1A357}" dt="2024-07-01T14:22:10.986" v="4127" actId="207"/>
          <ac:picMkLst>
            <pc:docMk/>
            <pc:sldMk cId="2096101315" sldId="272"/>
            <ac:picMk id="1051" creationId="{7574F559-A13A-76CD-8D73-BBD8C40FC3FB}"/>
          </ac:picMkLst>
        </pc:picChg>
        <pc:picChg chg="add del mod">
          <ac:chgData name="Laura Hatherly" userId="973ae847-1807-4682-bd1b-5eed1bedfc85" providerId="ADAL" clId="{1A25F96B-61E2-4D5B-832D-9472E8A1A357}" dt="2024-07-01T14:24:39.601" v="4156" actId="478"/>
          <ac:picMkLst>
            <pc:docMk/>
            <pc:sldMk cId="2096101315" sldId="272"/>
            <ac:picMk id="1052" creationId="{7A634760-C645-BF42-76DF-9707AB1CEF1E}"/>
          </ac:picMkLst>
        </pc:picChg>
        <pc:picChg chg="add del">
          <ac:chgData name="Laura Hatherly" userId="973ae847-1807-4682-bd1b-5eed1bedfc85" providerId="ADAL" clId="{1A25F96B-61E2-4D5B-832D-9472E8A1A357}" dt="2024-07-01T14:24:57.456" v="4158" actId="478"/>
          <ac:picMkLst>
            <pc:docMk/>
            <pc:sldMk cId="2096101315" sldId="272"/>
            <ac:picMk id="1053" creationId="{123BBB18-351B-08DB-1472-526FF2EA008C}"/>
          </ac:picMkLst>
        </pc:picChg>
        <pc:picChg chg="add del mod">
          <ac:chgData name="Laura Hatherly" userId="973ae847-1807-4682-bd1b-5eed1bedfc85" providerId="ADAL" clId="{1A25F96B-61E2-4D5B-832D-9472E8A1A357}" dt="2024-07-01T14:28:18.904" v="4202" actId="478"/>
          <ac:picMkLst>
            <pc:docMk/>
            <pc:sldMk cId="2096101315" sldId="272"/>
            <ac:picMk id="1054" creationId="{0356CF51-B5B8-BF87-320A-142DBA4C5C66}"/>
          </ac:picMkLst>
        </pc:picChg>
        <pc:picChg chg="add mod">
          <ac:chgData name="Laura Hatherly" userId="973ae847-1807-4682-bd1b-5eed1bedfc85" providerId="ADAL" clId="{1A25F96B-61E2-4D5B-832D-9472E8A1A357}" dt="2024-07-01T14:28:46.880" v="4213" actId="14100"/>
          <ac:picMkLst>
            <pc:docMk/>
            <pc:sldMk cId="2096101315" sldId="272"/>
            <ac:picMk id="1055" creationId="{BC4DB0E5-96F4-C5E4-30E4-BA7C3A8A5340}"/>
          </ac:picMkLst>
        </pc:picChg>
      </pc:sldChg>
      <pc:sldChg chg="addSp delSp modSp mod">
        <pc:chgData name="Laura Hatherly" userId="973ae847-1807-4682-bd1b-5eed1bedfc85" providerId="ADAL" clId="{1A25F96B-61E2-4D5B-832D-9472E8A1A357}" dt="2024-07-01T14:07:14.802" v="3663" actId="478"/>
        <pc:sldMkLst>
          <pc:docMk/>
          <pc:sldMk cId="2834951047" sldId="273"/>
        </pc:sldMkLst>
        <pc:spChg chg="add del mod">
          <ac:chgData name="Laura Hatherly" userId="973ae847-1807-4682-bd1b-5eed1bedfc85" providerId="ADAL" clId="{1A25F96B-61E2-4D5B-832D-9472E8A1A357}" dt="2024-07-01T14:07:14.802" v="3663" actId="478"/>
          <ac:spMkLst>
            <pc:docMk/>
            <pc:sldMk cId="2834951047" sldId="273"/>
            <ac:spMk id="3" creationId="{CAE81038-BFBE-A626-BD83-263FA6B57FA6}"/>
          </ac:spMkLst>
        </pc:spChg>
      </pc:sldChg>
      <pc:sldChg chg="addSp delSp modSp mod">
        <pc:chgData name="Laura Hatherly" userId="973ae847-1807-4682-bd1b-5eed1bedfc85" providerId="ADAL" clId="{1A25F96B-61E2-4D5B-832D-9472E8A1A357}" dt="2024-07-01T13:48:56.267" v="3321" actId="478"/>
        <pc:sldMkLst>
          <pc:docMk/>
          <pc:sldMk cId="897857491" sldId="275"/>
        </pc:sldMkLst>
        <pc:spChg chg="add mod">
          <ac:chgData name="Laura Hatherly" userId="973ae847-1807-4682-bd1b-5eed1bedfc85" providerId="ADAL" clId="{1A25F96B-61E2-4D5B-832D-9472E8A1A357}" dt="2024-06-16T19:36:48.906" v="748" actId="122"/>
          <ac:spMkLst>
            <pc:docMk/>
            <pc:sldMk cId="897857491" sldId="275"/>
            <ac:spMk id="3" creationId="{66C55E41-A9AC-86D7-227E-B2CC51707812}"/>
          </ac:spMkLst>
        </pc:spChg>
        <pc:spChg chg="add mod">
          <ac:chgData name="Laura Hatherly" userId="973ae847-1807-4682-bd1b-5eed1bedfc85" providerId="ADAL" clId="{1A25F96B-61E2-4D5B-832D-9472E8A1A357}" dt="2024-06-16T19:36:46.749" v="747" actId="122"/>
          <ac:spMkLst>
            <pc:docMk/>
            <pc:sldMk cId="897857491" sldId="275"/>
            <ac:spMk id="7" creationId="{BD3D7F02-7E9E-74C1-317D-F3D924098508}"/>
          </ac:spMkLst>
        </pc:spChg>
        <pc:spChg chg="add mod">
          <ac:chgData name="Laura Hatherly" userId="973ae847-1807-4682-bd1b-5eed1bedfc85" providerId="ADAL" clId="{1A25F96B-61E2-4D5B-832D-9472E8A1A357}" dt="2024-06-16T19:36:51.441" v="749" actId="1076"/>
          <ac:spMkLst>
            <pc:docMk/>
            <pc:sldMk cId="897857491" sldId="275"/>
            <ac:spMk id="8" creationId="{A364F9DB-6D7C-2D83-E0EE-6BD4CF2135BD}"/>
          </ac:spMkLst>
        </pc:spChg>
        <pc:spChg chg="add mod">
          <ac:chgData name="Laura Hatherly" userId="973ae847-1807-4682-bd1b-5eed1bedfc85" providerId="ADAL" clId="{1A25F96B-61E2-4D5B-832D-9472E8A1A357}" dt="2024-06-16T19:37:08.305" v="750"/>
          <ac:spMkLst>
            <pc:docMk/>
            <pc:sldMk cId="897857491" sldId="275"/>
            <ac:spMk id="11" creationId="{7D38BCF1-E184-7224-ABC1-B6081C5C5EB5}"/>
          </ac:spMkLst>
        </pc:spChg>
        <pc:spChg chg="add mod">
          <ac:chgData name="Laura Hatherly" userId="973ae847-1807-4682-bd1b-5eed1bedfc85" providerId="ADAL" clId="{1A25F96B-61E2-4D5B-832D-9472E8A1A357}" dt="2024-06-19T14:18:10.414" v="1352" actId="14100"/>
          <ac:spMkLst>
            <pc:docMk/>
            <pc:sldMk cId="897857491" sldId="275"/>
            <ac:spMk id="12" creationId="{2AA325C9-609F-0BC0-0CE2-B50E79E55E1F}"/>
          </ac:spMkLst>
        </pc:spChg>
        <pc:spChg chg="add mod">
          <ac:chgData name="Laura Hatherly" userId="973ae847-1807-4682-bd1b-5eed1bedfc85" providerId="ADAL" clId="{1A25F96B-61E2-4D5B-832D-9472E8A1A357}" dt="2024-06-19T14:18:04.638" v="1350" actId="14100"/>
          <ac:spMkLst>
            <pc:docMk/>
            <pc:sldMk cId="897857491" sldId="275"/>
            <ac:spMk id="13" creationId="{7108F419-62EE-8EBB-9D2C-66DDDA2D504F}"/>
          </ac:spMkLst>
        </pc:spChg>
        <pc:spChg chg="add mod">
          <ac:chgData name="Laura Hatherly" userId="973ae847-1807-4682-bd1b-5eed1bedfc85" providerId="ADAL" clId="{1A25F96B-61E2-4D5B-832D-9472E8A1A357}" dt="2024-06-19T14:18:06.399" v="1351" actId="1076"/>
          <ac:spMkLst>
            <pc:docMk/>
            <pc:sldMk cId="897857491" sldId="275"/>
            <ac:spMk id="14" creationId="{76F82E2F-E4B9-0A8F-B582-1EBF8C6CAAD5}"/>
          </ac:spMkLst>
        </pc:spChg>
        <pc:spChg chg="add mod">
          <ac:chgData name="Laura Hatherly" userId="973ae847-1807-4682-bd1b-5eed1bedfc85" providerId="ADAL" clId="{1A25F96B-61E2-4D5B-832D-9472E8A1A357}" dt="2024-07-01T13:48:52.007" v="3320" actId="14100"/>
          <ac:spMkLst>
            <pc:docMk/>
            <pc:sldMk cId="897857491" sldId="275"/>
            <ac:spMk id="15" creationId="{040913FF-2616-A5FF-9419-3977CE3756CB}"/>
          </ac:spMkLst>
        </pc:spChg>
        <pc:spChg chg="add mod">
          <ac:chgData name="Laura Hatherly" userId="973ae847-1807-4682-bd1b-5eed1bedfc85" providerId="ADAL" clId="{1A25F96B-61E2-4D5B-832D-9472E8A1A357}" dt="2024-06-16T19:38:52.435" v="777" actId="113"/>
          <ac:spMkLst>
            <pc:docMk/>
            <pc:sldMk cId="897857491" sldId="275"/>
            <ac:spMk id="16" creationId="{C7F78DA6-75B3-E241-EE2D-BB492EB7911D}"/>
          </ac:spMkLst>
        </pc:spChg>
        <pc:spChg chg="add mod">
          <ac:chgData name="Laura Hatherly" userId="973ae847-1807-4682-bd1b-5eed1bedfc85" providerId="ADAL" clId="{1A25F96B-61E2-4D5B-832D-9472E8A1A357}" dt="2024-06-19T14:27:55.297" v="2024" actId="1035"/>
          <ac:spMkLst>
            <pc:docMk/>
            <pc:sldMk cId="897857491" sldId="275"/>
            <ac:spMk id="17" creationId="{20CA89AF-68A6-41A5-BA54-178E17B9EB64}"/>
          </ac:spMkLst>
        </pc:spChg>
        <pc:spChg chg="add del mod">
          <ac:chgData name="Laura Hatherly" userId="973ae847-1807-4682-bd1b-5eed1bedfc85" providerId="ADAL" clId="{1A25F96B-61E2-4D5B-832D-9472E8A1A357}" dt="2024-06-19T14:26:21.637" v="1995" actId="478"/>
          <ac:spMkLst>
            <pc:docMk/>
            <pc:sldMk cId="897857491" sldId="275"/>
            <ac:spMk id="18" creationId="{3AE2412D-B5BE-5F7F-6BA6-C39448DC8D07}"/>
          </ac:spMkLst>
        </pc:spChg>
        <pc:spChg chg="del">
          <ac:chgData name="Laura Hatherly" userId="973ae847-1807-4682-bd1b-5eed1bedfc85" providerId="ADAL" clId="{1A25F96B-61E2-4D5B-832D-9472E8A1A357}" dt="2024-07-01T13:48:56.267" v="3321" actId="478"/>
          <ac:spMkLst>
            <pc:docMk/>
            <pc:sldMk cId="897857491" sldId="275"/>
            <ac:spMk id="19" creationId="{E1F36D83-B6D9-6296-5377-E827C42607EE}"/>
          </ac:spMkLst>
        </pc:spChg>
        <pc:spChg chg="add mod">
          <ac:chgData name="Laura Hatherly" userId="973ae847-1807-4682-bd1b-5eed1bedfc85" providerId="ADAL" clId="{1A25F96B-61E2-4D5B-832D-9472E8A1A357}" dt="2024-07-01T13:48:43.092" v="3318" actId="1076"/>
          <ac:spMkLst>
            <pc:docMk/>
            <pc:sldMk cId="897857491" sldId="275"/>
            <ac:spMk id="22" creationId="{7298C688-344A-5C49-24A3-426CEC8B33CE}"/>
          </ac:spMkLst>
        </pc:spChg>
        <pc:spChg chg="add del">
          <ac:chgData name="Laura Hatherly" userId="973ae847-1807-4682-bd1b-5eed1bedfc85" providerId="ADAL" clId="{1A25F96B-61E2-4D5B-832D-9472E8A1A357}" dt="2024-06-19T14:26:45.649" v="2004" actId="22"/>
          <ac:spMkLst>
            <pc:docMk/>
            <pc:sldMk cId="897857491" sldId="275"/>
            <ac:spMk id="22" creationId="{C7077738-D23B-FE23-FC34-65A4EC67CC93}"/>
          </ac:spMkLst>
        </pc:spChg>
        <pc:spChg chg="add mod">
          <ac:chgData name="Laura Hatherly" userId="973ae847-1807-4682-bd1b-5eed1bedfc85" providerId="ADAL" clId="{1A25F96B-61E2-4D5B-832D-9472E8A1A357}" dt="2024-07-01T13:48:40.964" v="3317" actId="1076"/>
          <ac:spMkLst>
            <pc:docMk/>
            <pc:sldMk cId="897857491" sldId="275"/>
            <ac:spMk id="23" creationId="{E5585B81-34D5-10B3-C94B-3F3B2D13F679}"/>
          </ac:spMkLst>
        </pc:spChg>
        <pc:spChg chg="add mod">
          <ac:chgData name="Laura Hatherly" userId="973ae847-1807-4682-bd1b-5eed1bedfc85" providerId="ADAL" clId="{1A25F96B-61E2-4D5B-832D-9472E8A1A357}" dt="2024-06-19T14:28:00.304" v="2030" actId="20577"/>
          <ac:spMkLst>
            <pc:docMk/>
            <pc:sldMk cId="897857491" sldId="275"/>
            <ac:spMk id="24" creationId="{C9639B46-D411-F5CB-11F0-753059F514D6}"/>
          </ac:spMkLst>
        </pc:spChg>
        <pc:spChg chg="add mod">
          <ac:chgData name="Laura Hatherly" userId="973ae847-1807-4682-bd1b-5eed1bedfc85" providerId="ADAL" clId="{1A25F96B-61E2-4D5B-832D-9472E8A1A357}" dt="2024-06-19T14:29:55.319" v="2079" actId="1076"/>
          <ac:spMkLst>
            <pc:docMk/>
            <pc:sldMk cId="897857491" sldId="275"/>
            <ac:spMk id="25" creationId="{AA73D104-4652-B307-9DCF-C0F00D8DBD2C}"/>
          </ac:spMkLst>
        </pc:spChg>
        <pc:spChg chg="add mod">
          <ac:chgData name="Laura Hatherly" userId="973ae847-1807-4682-bd1b-5eed1bedfc85" providerId="ADAL" clId="{1A25F96B-61E2-4D5B-832D-9472E8A1A357}" dt="2024-06-19T14:29:55.319" v="2079" actId="1076"/>
          <ac:spMkLst>
            <pc:docMk/>
            <pc:sldMk cId="897857491" sldId="275"/>
            <ac:spMk id="26" creationId="{E9FFB81E-128F-4DC5-80D7-88F878C31820}"/>
          </ac:spMkLst>
        </pc:spChg>
        <pc:picChg chg="mod">
          <ac:chgData name="Laura Hatherly" userId="973ae847-1807-4682-bd1b-5eed1bedfc85" providerId="ADAL" clId="{1A25F96B-61E2-4D5B-832D-9472E8A1A357}" dt="2024-06-16T19:36:01.777" v="739" actId="14100"/>
          <ac:picMkLst>
            <pc:docMk/>
            <pc:sldMk cId="897857491" sldId="275"/>
            <ac:picMk id="2" creationId="{7A09604A-9701-4CA0-9EE1-D43684C637C8}"/>
          </ac:picMkLst>
        </pc:picChg>
        <pc:picChg chg="mod modCrop">
          <ac:chgData name="Laura Hatherly" userId="973ae847-1807-4682-bd1b-5eed1bedfc85" providerId="ADAL" clId="{1A25F96B-61E2-4D5B-832D-9472E8A1A357}" dt="2024-06-16T19:35:51.464" v="738" actId="1076"/>
          <ac:picMkLst>
            <pc:docMk/>
            <pc:sldMk cId="897857491" sldId="275"/>
            <ac:picMk id="4" creationId="{9F5C6708-4711-93FC-ED05-35BADA3143C7}"/>
          </ac:picMkLst>
        </pc:picChg>
        <pc:picChg chg="mod modCrop">
          <ac:chgData name="Laura Hatherly" userId="973ae847-1807-4682-bd1b-5eed1bedfc85" providerId="ADAL" clId="{1A25F96B-61E2-4D5B-832D-9472E8A1A357}" dt="2024-06-16T19:35:51.464" v="738" actId="1076"/>
          <ac:picMkLst>
            <pc:docMk/>
            <pc:sldMk cId="897857491" sldId="275"/>
            <ac:picMk id="5" creationId="{42FA1F04-138D-FB8F-38EF-4882524EF82A}"/>
          </ac:picMkLst>
        </pc:picChg>
        <pc:picChg chg="mod">
          <ac:chgData name="Laura Hatherly" userId="973ae847-1807-4682-bd1b-5eed1bedfc85" providerId="ADAL" clId="{1A25F96B-61E2-4D5B-832D-9472E8A1A357}" dt="2024-07-01T13:48:45.570" v="3319" actId="1076"/>
          <ac:picMkLst>
            <pc:docMk/>
            <pc:sldMk cId="897857491" sldId="275"/>
            <ac:picMk id="18" creationId="{2B3F86DC-1F6B-5331-758A-C9E3D44C6576}"/>
          </ac:picMkLst>
        </pc:picChg>
        <pc:picChg chg="add mod modCrop">
          <ac:chgData name="Laura Hatherly" userId="973ae847-1807-4682-bd1b-5eed1bedfc85" providerId="ADAL" clId="{1A25F96B-61E2-4D5B-832D-9472E8A1A357}" dt="2024-06-19T14:30:11.938" v="2092" actId="1035"/>
          <ac:picMkLst>
            <pc:docMk/>
            <pc:sldMk cId="897857491" sldId="275"/>
            <ac:picMk id="20" creationId="{84F953DB-A7A6-05F1-E122-A0A805F9AC2A}"/>
          </ac:picMkLst>
        </pc:picChg>
      </pc:sldChg>
      <pc:sldChg chg="addSp delSp modSp mod">
        <pc:chgData name="Laura Hatherly" userId="973ae847-1807-4682-bd1b-5eed1bedfc85" providerId="ADAL" clId="{1A25F96B-61E2-4D5B-832D-9472E8A1A357}" dt="2024-06-10T14:12:30.570" v="695" actId="208"/>
        <pc:sldMkLst>
          <pc:docMk/>
          <pc:sldMk cId="3123288319" sldId="277"/>
        </pc:sldMkLst>
        <pc:spChg chg="mod">
          <ac:chgData name="Laura Hatherly" userId="973ae847-1807-4682-bd1b-5eed1bedfc85" providerId="ADAL" clId="{1A25F96B-61E2-4D5B-832D-9472E8A1A357}" dt="2024-06-09T19:27:30.626" v="150" actId="1076"/>
          <ac:spMkLst>
            <pc:docMk/>
            <pc:sldMk cId="3123288319" sldId="277"/>
            <ac:spMk id="3" creationId="{6D316EAF-5B81-C207-8646-BF00520F1E7D}"/>
          </ac:spMkLst>
        </pc:spChg>
        <pc:spChg chg="add">
          <ac:chgData name="Laura Hatherly" userId="973ae847-1807-4682-bd1b-5eed1bedfc85" providerId="ADAL" clId="{1A25F96B-61E2-4D5B-832D-9472E8A1A357}" dt="2024-06-06T15:44:30.952" v="102"/>
          <ac:spMkLst>
            <pc:docMk/>
            <pc:sldMk cId="3123288319" sldId="277"/>
            <ac:spMk id="5" creationId="{585817FB-371E-07E9-4B26-0FFDAC0EF119}"/>
          </ac:spMkLst>
        </pc:spChg>
        <pc:spChg chg="del">
          <ac:chgData name="Laura Hatherly" userId="973ae847-1807-4682-bd1b-5eed1bedfc85" providerId="ADAL" clId="{1A25F96B-61E2-4D5B-832D-9472E8A1A357}" dt="2024-06-06T15:35:02.586" v="0" actId="478"/>
          <ac:spMkLst>
            <pc:docMk/>
            <pc:sldMk cId="3123288319" sldId="277"/>
            <ac:spMk id="5" creationId="{C598C2A1-785E-2009-5FBC-62DE58798071}"/>
          </ac:spMkLst>
        </pc:spChg>
        <pc:spChg chg="mod">
          <ac:chgData name="Laura Hatherly" userId="973ae847-1807-4682-bd1b-5eed1bedfc85" providerId="ADAL" clId="{1A25F96B-61E2-4D5B-832D-9472E8A1A357}" dt="2024-06-06T15:38:18.677" v="58" actId="1076"/>
          <ac:spMkLst>
            <pc:docMk/>
            <pc:sldMk cId="3123288319" sldId="277"/>
            <ac:spMk id="7" creationId="{2A63D9AD-289B-AAA6-E660-B197434B5563}"/>
          </ac:spMkLst>
        </pc:spChg>
        <pc:spChg chg="mod">
          <ac:chgData name="Laura Hatherly" userId="973ae847-1807-4682-bd1b-5eed1bedfc85" providerId="ADAL" clId="{1A25F96B-61E2-4D5B-832D-9472E8A1A357}" dt="2024-06-06T15:38:20.791" v="59" actId="14100"/>
          <ac:spMkLst>
            <pc:docMk/>
            <pc:sldMk cId="3123288319" sldId="277"/>
            <ac:spMk id="8" creationId="{0B225C2D-89D7-F789-BBD1-49E040AD7719}"/>
          </ac:spMkLst>
        </pc:spChg>
        <pc:spChg chg="mod">
          <ac:chgData name="Laura Hatherly" userId="973ae847-1807-4682-bd1b-5eed1bedfc85" providerId="ADAL" clId="{1A25F96B-61E2-4D5B-832D-9472E8A1A357}" dt="2024-06-06T15:40:16.297" v="76" actId="1036"/>
          <ac:spMkLst>
            <pc:docMk/>
            <pc:sldMk cId="3123288319" sldId="277"/>
            <ac:spMk id="9" creationId="{BBE69673-2F36-0191-B4CC-30B4C309B01F}"/>
          </ac:spMkLst>
        </pc:spChg>
        <pc:spChg chg="mod">
          <ac:chgData name="Laura Hatherly" userId="973ae847-1807-4682-bd1b-5eed1bedfc85" providerId="ADAL" clId="{1A25F96B-61E2-4D5B-832D-9472E8A1A357}" dt="2024-06-06T15:38:40.126" v="63" actId="1076"/>
          <ac:spMkLst>
            <pc:docMk/>
            <pc:sldMk cId="3123288319" sldId="277"/>
            <ac:spMk id="10" creationId="{88B3D513-CC8B-82BF-EE4F-89477317AF84}"/>
          </ac:spMkLst>
        </pc:spChg>
        <pc:spChg chg="mod">
          <ac:chgData name="Laura Hatherly" userId="973ae847-1807-4682-bd1b-5eed1bedfc85" providerId="ADAL" clId="{1A25F96B-61E2-4D5B-832D-9472E8A1A357}" dt="2024-06-06T15:38:47.486" v="67" actId="1076"/>
          <ac:spMkLst>
            <pc:docMk/>
            <pc:sldMk cId="3123288319" sldId="277"/>
            <ac:spMk id="11" creationId="{D8A16489-0DD9-A03B-0723-881A1481554B}"/>
          </ac:spMkLst>
        </pc:spChg>
        <pc:spChg chg="mod">
          <ac:chgData name="Laura Hatherly" userId="973ae847-1807-4682-bd1b-5eed1bedfc85" providerId="ADAL" clId="{1A25F96B-61E2-4D5B-832D-9472E8A1A357}" dt="2024-06-06T15:36:40.774" v="24" actId="1076"/>
          <ac:spMkLst>
            <pc:docMk/>
            <pc:sldMk cId="3123288319" sldId="277"/>
            <ac:spMk id="12" creationId="{ABE48A85-F4E7-CC44-B05F-B04D298BEA58}"/>
          </ac:spMkLst>
        </pc:spChg>
        <pc:spChg chg="mod">
          <ac:chgData name="Laura Hatherly" userId="973ae847-1807-4682-bd1b-5eed1bedfc85" providerId="ADAL" clId="{1A25F96B-61E2-4D5B-832D-9472E8A1A357}" dt="2024-06-06T15:38:50.750" v="68" actId="1076"/>
          <ac:spMkLst>
            <pc:docMk/>
            <pc:sldMk cId="3123288319" sldId="277"/>
            <ac:spMk id="13" creationId="{53F580A4-0377-3F92-828B-C00AE9BCDBA1}"/>
          </ac:spMkLst>
        </pc:spChg>
        <pc:spChg chg="mod">
          <ac:chgData name="Laura Hatherly" userId="973ae847-1807-4682-bd1b-5eed1bedfc85" providerId="ADAL" clId="{1A25F96B-61E2-4D5B-832D-9472E8A1A357}" dt="2024-06-06T15:36:31.917" v="22" actId="14100"/>
          <ac:spMkLst>
            <pc:docMk/>
            <pc:sldMk cId="3123288319" sldId="277"/>
            <ac:spMk id="14" creationId="{26CD889B-25B5-8B5A-C145-711844512584}"/>
          </ac:spMkLst>
        </pc:spChg>
        <pc:spChg chg="mod">
          <ac:chgData name="Laura Hatherly" userId="973ae847-1807-4682-bd1b-5eed1bedfc85" providerId="ADAL" clId="{1A25F96B-61E2-4D5B-832D-9472E8A1A357}" dt="2024-06-06T15:38:05.134" v="54" actId="403"/>
          <ac:spMkLst>
            <pc:docMk/>
            <pc:sldMk cId="3123288319" sldId="277"/>
            <ac:spMk id="15" creationId="{AF6D6E2B-03F8-5C12-2D87-E782D1404400}"/>
          </ac:spMkLst>
        </pc:spChg>
        <pc:spChg chg="mod">
          <ac:chgData name="Laura Hatherly" userId="973ae847-1807-4682-bd1b-5eed1bedfc85" providerId="ADAL" clId="{1A25F96B-61E2-4D5B-832D-9472E8A1A357}" dt="2024-06-06T15:37:36.286" v="40" actId="1076"/>
          <ac:spMkLst>
            <pc:docMk/>
            <pc:sldMk cId="3123288319" sldId="277"/>
            <ac:spMk id="16" creationId="{CA2C3232-C219-01CD-A71D-5DBADB4CE5CE}"/>
          </ac:spMkLst>
        </pc:spChg>
        <pc:spChg chg="mod">
          <ac:chgData name="Laura Hatherly" userId="973ae847-1807-4682-bd1b-5eed1bedfc85" providerId="ADAL" clId="{1A25F96B-61E2-4D5B-832D-9472E8A1A357}" dt="2024-06-06T15:37:36.286" v="40" actId="1076"/>
          <ac:spMkLst>
            <pc:docMk/>
            <pc:sldMk cId="3123288319" sldId="277"/>
            <ac:spMk id="17" creationId="{6F47063A-C9BD-E574-0B34-FA4A2DDA8B29}"/>
          </ac:spMkLst>
        </pc:spChg>
        <pc:spChg chg="add">
          <ac:chgData name="Laura Hatherly" userId="973ae847-1807-4682-bd1b-5eed1bedfc85" providerId="ADAL" clId="{1A25F96B-61E2-4D5B-832D-9472E8A1A357}" dt="2024-06-06T15:35:24.914" v="1"/>
          <ac:spMkLst>
            <pc:docMk/>
            <pc:sldMk cId="3123288319" sldId="277"/>
            <ac:spMk id="19" creationId="{39B70118-A18D-1485-2B45-A18DDC8B6A66}"/>
          </ac:spMkLst>
        </pc:spChg>
        <pc:spChg chg="add mod">
          <ac:chgData name="Laura Hatherly" userId="973ae847-1807-4682-bd1b-5eed1bedfc85" providerId="ADAL" clId="{1A25F96B-61E2-4D5B-832D-9472E8A1A357}" dt="2024-06-06T15:44:42.864" v="108" actId="14100"/>
          <ac:spMkLst>
            <pc:docMk/>
            <pc:sldMk cId="3123288319" sldId="277"/>
            <ac:spMk id="21" creationId="{6BEA1057-85E6-43B1-366E-BAA044D85178}"/>
          </ac:spMkLst>
        </pc:spChg>
        <pc:spChg chg="add">
          <ac:chgData name="Laura Hatherly" userId="973ae847-1807-4682-bd1b-5eed1bedfc85" providerId="ADAL" clId="{1A25F96B-61E2-4D5B-832D-9472E8A1A357}" dt="2024-06-06T15:44:44.102" v="109"/>
          <ac:spMkLst>
            <pc:docMk/>
            <pc:sldMk cId="3123288319" sldId="277"/>
            <ac:spMk id="23" creationId="{7926866C-2A60-2F2B-5704-6398CCA9BBA1}"/>
          </ac:spMkLst>
        </pc:spChg>
        <pc:spChg chg="add mod">
          <ac:chgData name="Laura Hatherly" userId="973ae847-1807-4682-bd1b-5eed1bedfc85" providerId="ADAL" clId="{1A25F96B-61E2-4D5B-832D-9472E8A1A357}" dt="2024-06-06T15:45:53.652" v="132" actId="14100"/>
          <ac:spMkLst>
            <pc:docMk/>
            <pc:sldMk cId="3123288319" sldId="277"/>
            <ac:spMk id="25" creationId="{F2E1E2F7-FBC6-50A3-54D1-CBED10A31E6C}"/>
          </ac:spMkLst>
        </pc:spChg>
        <pc:spChg chg="add del mod">
          <ac:chgData name="Laura Hatherly" userId="973ae847-1807-4682-bd1b-5eed1bedfc85" providerId="ADAL" clId="{1A25F96B-61E2-4D5B-832D-9472E8A1A357}" dt="2024-06-06T15:45:55.031" v="133" actId="478"/>
          <ac:spMkLst>
            <pc:docMk/>
            <pc:sldMk cId="3123288319" sldId="277"/>
            <ac:spMk id="27" creationId="{95801819-5DB4-8A8F-E628-8803FF0B9A49}"/>
          </ac:spMkLst>
        </pc:spChg>
        <pc:spChg chg="add mod">
          <ac:chgData name="Laura Hatherly" userId="973ae847-1807-4682-bd1b-5eed1bedfc85" providerId="ADAL" clId="{1A25F96B-61E2-4D5B-832D-9472E8A1A357}" dt="2024-06-06T15:46:08.260" v="136" actId="1076"/>
          <ac:spMkLst>
            <pc:docMk/>
            <pc:sldMk cId="3123288319" sldId="277"/>
            <ac:spMk id="28" creationId="{0AB2D5C2-90C6-CFB6-4B12-5850A0EB005F}"/>
          </ac:spMkLst>
        </pc:spChg>
        <pc:grpChg chg="del mod">
          <ac:chgData name="Laura Hatherly" userId="973ae847-1807-4682-bd1b-5eed1bedfc85" providerId="ADAL" clId="{1A25F96B-61E2-4D5B-832D-9472E8A1A357}" dt="2024-06-10T14:11:00.146" v="671"/>
          <ac:grpSpMkLst>
            <pc:docMk/>
            <pc:sldMk cId="3123288319" sldId="277"/>
            <ac:grpSpMk id="33" creationId="{C78426CA-B782-A737-5769-2CFFD0512F9B}"/>
          </ac:grpSpMkLst>
        </pc:grpChg>
        <pc:grpChg chg="del mod">
          <ac:chgData name="Laura Hatherly" userId="973ae847-1807-4682-bd1b-5eed1bedfc85" providerId="ADAL" clId="{1A25F96B-61E2-4D5B-832D-9472E8A1A357}" dt="2024-06-10T14:11:44.350" v="683" actId="478"/>
          <ac:grpSpMkLst>
            <pc:docMk/>
            <pc:sldMk cId="3123288319" sldId="277"/>
            <ac:grpSpMk id="36" creationId="{2AF15FE0-B68C-5313-6A7A-2EF98E5CA125}"/>
          </ac:grpSpMkLst>
        </pc:grpChg>
        <pc:grpChg chg="mod">
          <ac:chgData name="Laura Hatherly" userId="973ae847-1807-4682-bd1b-5eed1bedfc85" providerId="ADAL" clId="{1A25F96B-61E2-4D5B-832D-9472E8A1A357}" dt="2024-06-10T14:11:57.064" v="688"/>
          <ac:grpSpMkLst>
            <pc:docMk/>
            <pc:sldMk cId="3123288319" sldId="277"/>
            <ac:grpSpMk id="39" creationId="{1603F34B-46D7-CEC1-4366-5D3065CBD7AF}"/>
          </ac:grpSpMkLst>
        </pc:grpChg>
        <pc:grpChg chg="mod">
          <ac:chgData name="Laura Hatherly" userId="973ae847-1807-4682-bd1b-5eed1bedfc85" providerId="ADAL" clId="{1A25F96B-61E2-4D5B-832D-9472E8A1A357}" dt="2024-06-10T14:12:30.570" v="695" actId="208"/>
          <ac:grpSpMkLst>
            <pc:docMk/>
            <pc:sldMk cId="3123288319" sldId="277"/>
            <ac:grpSpMk id="44" creationId="{398E8981-4AFD-9B9E-E3C3-5A4AEE5A4B99}"/>
          </ac:grpSpMkLst>
        </pc:grpChg>
        <pc:picChg chg="add mod">
          <ac:chgData name="Laura Hatherly" userId="973ae847-1807-4682-bd1b-5eed1bedfc85" providerId="ADAL" clId="{1A25F96B-61E2-4D5B-832D-9472E8A1A357}" dt="2024-06-10T14:04:38.860" v="559" actId="14100"/>
          <ac:picMkLst>
            <pc:docMk/>
            <pc:sldMk cId="3123288319" sldId="277"/>
            <ac:picMk id="5" creationId="{28F7C157-FD61-571E-ADA0-E212C6BDC71A}"/>
          </ac:picMkLst>
        </pc:picChg>
        <pc:picChg chg="add">
          <ac:chgData name="Laura Hatherly" userId="973ae847-1807-4682-bd1b-5eed1bedfc85" providerId="ADAL" clId="{1A25F96B-61E2-4D5B-832D-9472E8A1A357}" dt="2024-06-06T15:44:33.212" v="103"/>
          <ac:picMkLst>
            <pc:docMk/>
            <pc:sldMk cId="3123288319" sldId="277"/>
            <ac:picMk id="19" creationId="{8D5EEC4D-56C1-FE03-4754-1AEEFBF7DE86}"/>
          </ac:picMkLst>
        </pc:picChg>
        <pc:picChg chg="add mod">
          <ac:chgData name="Laura Hatherly" userId="973ae847-1807-4682-bd1b-5eed1bedfc85" providerId="ADAL" clId="{1A25F96B-61E2-4D5B-832D-9472E8A1A357}" dt="2024-06-06T15:40:09.926" v="73" actId="14100"/>
          <ac:picMkLst>
            <pc:docMk/>
            <pc:sldMk cId="3123288319" sldId="277"/>
            <ac:picMk id="20" creationId="{334508DF-034C-3D08-33C2-79FE4071396A}"/>
          </ac:picMkLst>
        </pc:picChg>
        <pc:picChg chg="add mod">
          <ac:chgData name="Laura Hatherly" userId="973ae847-1807-4682-bd1b-5eed1bedfc85" providerId="ADAL" clId="{1A25F96B-61E2-4D5B-832D-9472E8A1A357}" dt="2024-06-06T15:45:38.060" v="124" actId="14100"/>
          <ac:picMkLst>
            <pc:docMk/>
            <pc:sldMk cId="3123288319" sldId="277"/>
            <ac:picMk id="22" creationId="{C97A0E36-A65D-6E26-230B-A186069EF846}"/>
          </ac:picMkLst>
        </pc:picChg>
        <pc:picChg chg="add mod">
          <ac:chgData name="Laura Hatherly" userId="973ae847-1807-4682-bd1b-5eed1bedfc85" providerId="ADAL" clId="{1A25F96B-61E2-4D5B-832D-9472E8A1A357}" dt="2024-06-06T15:41:58.222" v="97" actId="1076"/>
          <ac:picMkLst>
            <pc:docMk/>
            <pc:sldMk cId="3123288319" sldId="277"/>
            <ac:picMk id="24" creationId="{170637C2-E58A-C77B-2619-74A36D42E60F}"/>
          </ac:picMkLst>
        </pc:picChg>
        <pc:picChg chg="add mod modCrop">
          <ac:chgData name="Laura Hatherly" userId="973ae847-1807-4682-bd1b-5eed1bedfc85" providerId="ADAL" clId="{1A25F96B-61E2-4D5B-832D-9472E8A1A357}" dt="2024-06-06T15:46:14.036" v="138" actId="14100"/>
          <ac:picMkLst>
            <pc:docMk/>
            <pc:sldMk cId="3123288319" sldId="277"/>
            <ac:picMk id="26" creationId="{56A74C3F-5A13-FBF2-C67E-F7CC0B2EF34E}"/>
          </ac:picMkLst>
        </pc:picChg>
        <pc:inkChg chg="add del">
          <ac:chgData name="Laura Hatherly" userId="973ae847-1807-4682-bd1b-5eed1bedfc85" providerId="ADAL" clId="{1A25F96B-61E2-4D5B-832D-9472E8A1A357}" dt="2024-06-10T14:10:42.233" v="654" actId="9405"/>
          <ac:inkMkLst>
            <pc:docMk/>
            <pc:sldMk cId="3123288319" sldId="277"/>
            <ac:inkMk id="19" creationId="{79AD69EB-E6A1-489B-4B3F-9F185395FAB8}"/>
          </ac:inkMkLst>
        </pc:inkChg>
        <pc:inkChg chg="add del">
          <ac:chgData name="Laura Hatherly" userId="973ae847-1807-4682-bd1b-5eed1bedfc85" providerId="ADAL" clId="{1A25F96B-61E2-4D5B-832D-9472E8A1A357}" dt="2024-06-10T14:10:46.794" v="658" actId="9405"/>
          <ac:inkMkLst>
            <pc:docMk/>
            <pc:sldMk cId="3123288319" sldId="277"/>
            <ac:inkMk id="21" creationId="{02215125-29B3-9D2D-6506-855207EBCD39}"/>
          </ac:inkMkLst>
        </pc:inkChg>
        <pc:inkChg chg="add del">
          <ac:chgData name="Laura Hatherly" userId="973ae847-1807-4682-bd1b-5eed1bedfc85" providerId="ADAL" clId="{1A25F96B-61E2-4D5B-832D-9472E8A1A357}" dt="2024-06-10T14:10:46.477" v="657" actId="9405"/>
          <ac:inkMkLst>
            <pc:docMk/>
            <pc:sldMk cId="3123288319" sldId="277"/>
            <ac:inkMk id="23" creationId="{82488FD0-4A2B-BD32-73A3-FDB7D76FC8D5}"/>
          </ac:inkMkLst>
        </pc:inkChg>
        <pc:inkChg chg="add del">
          <ac:chgData name="Laura Hatherly" userId="973ae847-1807-4682-bd1b-5eed1bedfc85" providerId="ADAL" clId="{1A25F96B-61E2-4D5B-832D-9472E8A1A357}" dt="2024-06-10T14:10:51.420" v="662" actId="9405"/>
          <ac:inkMkLst>
            <pc:docMk/>
            <pc:sldMk cId="3123288319" sldId="277"/>
            <ac:inkMk id="27" creationId="{C37694E9-CEAE-9CC6-C242-1526CFFB31B3}"/>
          </ac:inkMkLst>
        </pc:inkChg>
        <pc:inkChg chg="add del">
          <ac:chgData name="Laura Hatherly" userId="973ae847-1807-4682-bd1b-5eed1bedfc85" providerId="ADAL" clId="{1A25F96B-61E2-4D5B-832D-9472E8A1A357}" dt="2024-06-10T14:10:51.167" v="661" actId="9405"/>
          <ac:inkMkLst>
            <pc:docMk/>
            <pc:sldMk cId="3123288319" sldId="277"/>
            <ac:inkMk id="29" creationId="{12655F19-BEC7-0A15-027F-2A2225BAA1E9}"/>
          </ac:inkMkLst>
        </pc:inkChg>
        <pc:inkChg chg="add del">
          <ac:chgData name="Laura Hatherly" userId="973ae847-1807-4682-bd1b-5eed1bedfc85" providerId="ADAL" clId="{1A25F96B-61E2-4D5B-832D-9472E8A1A357}" dt="2024-06-10T14:10:53.718" v="664" actId="9405"/>
          <ac:inkMkLst>
            <pc:docMk/>
            <pc:sldMk cId="3123288319" sldId="277"/>
            <ac:inkMk id="30" creationId="{E305421B-DD85-7D3F-AB48-6398631F3FE1}"/>
          </ac:inkMkLst>
        </pc:inkChg>
        <pc:inkChg chg="add mod">
          <ac:chgData name="Laura Hatherly" userId="973ae847-1807-4682-bd1b-5eed1bedfc85" providerId="ADAL" clId="{1A25F96B-61E2-4D5B-832D-9472E8A1A357}" dt="2024-06-10T14:11:00.146" v="671"/>
          <ac:inkMkLst>
            <pc:docMk/>
            <pc:sldMk cId="3123288319" sldId="277"/>
            <ac:inkMk id="31" creationId="{CA5E4051-AE78-1870-FC06-491A49DB2B28}"/>
          </ac:inkMkLst>
        </pc:inkChg>
        <pc:inkChg chg="add mod">
          <ac:chgData name="Laura Hatherly" userId="973ae847-1807-4682-bd1b-5eed1bedfc85" providerId="ADAL" clId="{1A25F96B-61E2-4D5B-832D-9472E8A1A357}" dt="2024-06-10T14:11:00.146" v="671"/>
          <ac:inkMkLst>
            <pc:docMk/>
            <pc:sldMk cId="3123288319" sldId="277"/>
            <ac:inkMk id="32" creationId="{09CAAC27-C4E0-31CF-DC8E-B93E3869F5A2}"/>
          </ac:inkMkLst>
        </pc:inkChg>
        <pc:inkChg chg="add del">
          <ac:chgData name="Laura Hatherly" userId="973ae847-1807-4682-bd1b-5eed1bedfc85" providerId="ADAL" clId="{1A25F96B-61E2-4D5B-832D-9472E8A1A357}" dt="2024-06-10T14:10:57.676" v="669" actId="9405"/>
          <ac:inkMkLst>
            <pc:docMk/>
            <pc:sldMk cId="3123288319" sldId="277"/>
            <ac:inkMk id="34" creationId="{0519147C-E58A-1740-0342-BD74E9ECDA55}"/>
          </ac:inkMkLst>
        </pc:inkChg>
        <pc:inkChg chg="add mod">
          <ac:chgData name="Laura Hatherly" userId="973ae847-1807-4682-bd1b-5eed1bedfc85" providerId="ADAL" clId="{1A25F96B-61E2-4D5B-832D-9472E8A1A357}" dt="2024-06-10T14:11:00.146" v="671"/>
          <ac:inkMkLst>
            <pc:docMk/>
            <pc:sldMk cId="3123288319" sldId="277"/>
            <ac:inkMk id="35" creationId="{FC94F86C-DAC6-E8EA-5842-959148EF6F85}"/>
          </ac:inkMkLst>
        </pc:inkChg>
        <pc:inkChg chg="add mod">
          <ac:chgData name="Laura Hatherly" userId="973ae847-1807-4682-bd1b-5eed1bedfc85" providerId="ADAL" clId="{1A25F96B-61E2-4D5B-832D-9472E8A1A357}" dt="2024-06-10T14:12:05.388" v="690" actId="208"/>
          <ac:inkMkLst>
            <pc:docMk/>
            <pc:sldMk cId="3123288319" sldId="277"/>
            <ac:inkMk id="37" creationId="{C83A7F20-D718-63AB-E63B-B419FB54F9D7}"/>
          </ac:inkMkLst>
        </pc:inkChg>
        <pc:inkChg chg="add del mod">
          <ac:chgData name="Laura Hatherly" userId="973ae847-1807-4682-bd1b-5eed1bedfc85" providerId="ADAL" clId="{1A25F96B-61E2-4D5B-832D-9472E8A1A357}" dt="2024-06-10T14:11:57.064" v="688"/>
          <ac:inkMkLst>
            <pc:docMk/>
            <pc:sldMk cId="3123288319" sldId="277"/>
            <ac:inkMk id="38" creationId="{7AACD77B-CF61-A609-5EB2-8D6C4A5384B6}"/>
          </ac:inkMkLst>
        </pc:inkChg>
        <pc:inkChg chg="add mod">
          <ac:chgData name="Laura Hatherly" userId="973ae847-1807-4682-bd1b-5eed1bedfc85" providerId="ADAL" clId="{1A25F96B-61E2-4D5B-832D-9472E8A1A357}" dt="2024-06-10T14:12:05.388" v="690" actId="208"/>
          <ac:inkMkLst>
            <pc:docMk/>
            <pc:sldMk cId="3123288319" sldId="277"/>
            <ac:inkMk id="40" creationId="{61105D62-7724-FE81-7679-E3EB6A7A8BEA}"/>
          </ac:inkMkLst>
        </pc:inkChg>
        <pc:inkChg chg="add mod">
          <ac:chgData name="Laura Hatherly" userId="973ae847-1807-4682-bd1b-5eed1bedfc85" providerId="ADAL" clId="{1A25F96B-61E2-4D5B-832D-9472E8A1A357}" dt="2024-06-10T14:12:22.398" v="694"/>
          <ac:inkMkLst>
            <pc:docMk/>
            <pc:sldMk cId="3123288319" sldId="277"/>
            <ac:inkMk id="41" creationId="{DD983A8D-0D07-0048-460C-971DDDE610D0}"/>
          </ac:inkMkLst>
        </pc:inkChg>
        <pc:inkChg chg="add mod">
          <ac:chgData name="Laura Hatherly" userId="973ae847-1807-4682-bd1b-5eed1bedfc85" providerId="ADAL" clId="{1A25F96B-61E2-4D5B-832D-9472E8A1A357}" dt="2024-06-10T14:12:22.398" v="694"/>
          <ac:inkMkLst>
            <pc:docMk/>
            <pc:sldMk cId="3123288319" sldId="277"/>
            <ac:inkMk id="42" creationId="{CCD83E85-98E3-0466-B8A1-3DAC993A208A}"/>
          </ac:inkMkLst>
        </pc:inkChg>
        <pc:inkChg chg="add mod">
          <ac:chgData name="Laura Hatherly" userId="973ae847-1807-4682-bd1b-5eed1bedfc85" providerId="ADAL" clId="{1A25F96B-61E2-4D5B-832D-9472E8A1A357}" dt="2024-06-10T14:12:22.398" v="694"/>
          <ac:inkMkLst>
            <pc:docMk/>
            <pc:sldMk cId="3123288319" sldId="277"/>
            <ac:inkMk id="43" creationId="{DB4B0EC6-E277-2C59-654C-545BA5C308C4}"/>
          </ac:inkMkLst>
        </pc:inkChg>
        <pc:cxnChg chg="mod">
          <ac:chgData name="Laura Hatherly" userId="973ae847-1807-4682-bd1b-5eed1bedfc85" providerId="ADAL" clId="{1A25F96B-61E2-4D5B-832D-9472E8A1A357}" dt="2024-06-06T15:38:55.118" v="69" actId="1076"/>
          <ac:cxnSpMkLst>
            <pc:docMk/>
            <pc:sldMk cId="3123288319" sldId="277"/>
            <ac:cxnSpMk id="18" creationId="{474C665F-F1BC-3FBD-FA4E-2CB2B19F2EE6}"/>
          </ac:cxnSpMkLst>
        </pc:cxnChg>
      </pc:sldChg>
      <pc:sldChg chg="addSp delSp modSp add mod">
        <pc:chgData name="Laura Hatherly" userId="973ae847-1807-4682-bd1b-5eed1bedfc85" providerId="ADAL" clId="{1A25F96B-61E2-4D5B-832D-9472E8A1A357}" dt="2024-06-10T14:13:20.324" v="700" actId="208"/>
        <pc:sldMkLst>
          <pc:docMk/>
          <pc:sldMk cId="827056887" sldId="278"/>
        </pc:sldMkLst>
        <pc:spChg chg="del">
          <ac:chgData name="Laura Hatherly" userId="973ae847-1807-4682-bd1b-5eed1bedfc85" providerId="ADAL" clId="{1A25F96B-61E2-4D5B-832D-9472E8A1A357}" dt="2024-06-09T19:28:22.910" v="163" actId="478"/>
          <ac:spMkLst>
            <pc:docMk/>
            <pc:sldMk cId="827056887" sldId="278"/>
            <ac:spMk id="3" creationId="{231BE36B-4884-5321-5B1D-F682568F6BD4}"/>
          </ac:spMkLst>
        </pc:spChg>
        <pc:spChg chg="add">
          <ac:chgData name="Laura Hatherly" userId="973ae847-1807-4682-bd1b-5eed1bedfc85" providerId="ADAL" clId="{1A25F96B-61E2-4D5B-832D-9472E8A1A357}" dt="2024-06-10T14:00:57.489" v="483"/>
          <ac:spMkLst>
            <pc:docMk/>
            <pc:sldMk cId="827056887" sldId="278"/>
            <ac:spMk id="4" creationId="{308ECE44-F4C2-2A9A-BCCA-BD6FD04D391E}"/>
          </ac:spMkLst>
        </pc:spChg>
        <pc:spChg chg="add del mod">
          <ac:chgData name="Laura Hatherly" userId="973ae847-1807-4682-bd1b-5eed1bedfc85" providerId="ADAL" clId="{1A25F96B-61E2-4D5B-832D-9472E8A1A357}" dt="2024-06-09T19:29:32.118" v="182" actId="22"/>
          <ac:spMkLst>
            <pc:docMk/>
            <pc:sldMk cId="827056887" sldId="278"/>
            <ac:spMk id="4" creationId="{C3FBF239-E9F1-82A5-D432-E02F52E6A62B}"/>
          </ac:spMkLst>
        </pc:spChg>
        <pc:spChg chg="add del">
          <ac:chgData name="Laura Hatherly" userId="973ae847-1807-4682-bd1b-5eed1bedfc85" providerId="ADAL" clId="{1A25F96B-61E2-4D5B-832D-9472E8A1A357}" dt="2024-06-09T19:29:41.756" v="184" actId="22"/>
          <ac:spMkLst>
            <pc:docMk/>
            <pc:sldMk cId="827056887" sldId="278"/>
            <ac:spMk id="7" creationId="{09A83D0C-D044-9939-5AA1-90FE559DEBFC}"/>
          </ac:spMkLst>
        </pc:spChg>
        <pc:spChg chg="add">
          <ac:chgData name="Laura Hatherly" userId="973ae847-1807-4682-bd1b-5eed1bedfc85" providerId="ADAL" clId="{1A25F96B-61E2-4D5B-832D-9472E8A1A357}" dt="2024-06-10T14:01:29.121" v="494"/>
          <ac:spMkLst>
            <pc:docMk/>
            <pc:sldMk cId="827056887" sldId="278"/>
            <ac:spMk id="9" creationId="{14489511-0C6E-A2E9-3EBC-070528AD2706}"/>
          </ac:spMkLst>
        </pc:spChg>
        <pc:spChg chg="add del mod">
          <ac:chgData name="Laura Hatherly" userId="973ae847-1807-4682-bd1b-5eed1bedfc85" providerId="ADAL" clId="{1A25F96B-61E2-4D5B-832D-9472E8A1A357}" dt="2024-06-09T19:38:25.770" v="376" actId="478"/>
          <ac:spMkLst>
            <pc:docMk/>
            <pc:sldMk cId="827056887" sldId="278"/>
            <ac:spMk id="9" creationId="{CBF83864-187D-0763-C767-4D3926EFCF67}"/>
          </ac:spMkLst>
        </pc:spChg>
        <pc:spChg chg="add mod">
          <ac:chgData name="Laura Hatherly" userId="973ae847-1807-4682-bd1b-5eed1bedfc85" providerId="ADAL" clId="{1A25F96B-61E2-4D5B-832D-9472E8A1A357}" dt="2024-06-09T19:44:00.681" v="453" actId="1076"/>
          <ac:spMkLst>
            <pc:docMk/>
            <pc:sldMk cId="827056887" sldId="278"/>
            <ac:spMk id="10" creationId="{BBFB3477-C713-9135-73B3-710887FCEC9A}"/>
          </ac:spMkLst>
        </pc:spChg>
        <pc:spChg chg="add">
          <ac:chgData name="Laura Hatherly" userId="973ae847-1807-4682-bd1b-5eed1bedfc85" providerId="ADAL" clId="{1A25F96B-61E2-4D5B-832D-9472E8A1A357}" dt="2024-06-10T14:01:30.699" v="495"/>
          <ac:spMkLst>
            <pc:docMk/>
            <pc:sldMk cId="827056887" sldId="278"/>
            <ac:spMk id="11" creationId="{2C9B5A9E-D164-EF9C-561B-837EFCDB4897}"/>
          </ac:spMkLst>
        </pc:spChg>
        <pc:spChg chg="mod">
          <ac:chgData name="Laura Hatherly" userId="973ae847-1807-4682-bd1b-5eed1bedfc85" providerId="ADAL" clId="{1A25F96B-61E2-4D5B-832D-9472E8A1A357}" dt="2024-06-09T19:29:02.067" v="178" actId="403"/>
          <ac:spMkLst>
            <pc:docMk/>
            <pc:sldMk cId="827056887" sldId="278"/>
            <ac:spMk id="12" creationId="{CADA14B2-C55E-000C-F2CF-2AA8CC712390}"/>
          </ac:spMkLst>
        </pc:spChg>
        <pc:spChg chg="add del">
          <ac:chgData name="Laura Hatherly" userId="973ae847-1807-4682-bd1b-5eed1bedfc85" providerId="ADAL" clId="{1A25F96B-61E2-4D5B-832D-9472E8A1A357}" dt="2024-06-09T19:30:52.782" v="203" actId="22"/>
          <ac:spMkLst>
            <pc:docMk/>
            <pc:sldMk cId="827056887" sldId="278"/>
            <ac:spMk id="14" creationId="{E16273F4-93B7-FA79-5F58-20192ADE5754}"/>
          </ac:spMkLst>
        </pc:spChg>
        <pc:spChg chg="add">
          <ac:chgData name="Laura Hatherly" userId="973ae847-1807-4682-bd1b-5eed1bedfc85" providerId="ADAL" clId="{1A25F96B-61E2-4D5B-832D-9472E8A1A357}" dt="2024-06-10T14:01:49.773" v="504"/>
          <ac:spMkLst>
            <pc:docMk/>
            <pc:sldMk cId="827056887" sldId="278"/>
            <ac:spMk id="16" creationId="{EEAA17E3-4EEF-EDDC-0F67-B688574670BC}"/>
          </ac:spMkLst>
        </pc:spChg>
        <pc:spChg chg="add mod">
          <ac:chgData name="Laura Hatherly" userId="973ae847-1807-4682-bd1b-5eed1bedfc85" providerId="ADAL" clId="{1A25F96B-61E2-4D5B-832D-9472E8A1A357}" dt="2024-06-09T19:44:00.681" v="453" actId="1076"/>
          <ac:spMkLst>
            <pc:docMk/>
            <pc:sldMk cId="827056887" sldId="278"/>
            <ac:spMk id="17" creationId="{24C6361F-FE41-6509-9B14-B1F5EBD46CF7}"/>
          </ac:spMkLst>
        </pc:spChg>
        <pc:spChg chg="add del">
          <ac:chgData name="Laura Hatherly" userId="973ae847-1807-4682-bd1b-5eed1bedfc85" providerId="ADAL" clId="{1A25F96B-61E2-4D5B-832D-9472E8A1A357}" dt="2024-06-10T14:06:17.602" v="585" actId="478"/>
          <ac:spMkLst>
            <pc:docMk/>
            <pc:sldMk cId="827056887" sldId="278"/>
            <ac:spMk id="19" creationId="{3CBAF0E3-FC4B-BA33-F090-EC98005B1ABB}"/>
          </ac:spMkLst>
        </pc:spChg>
        <pc:spChg chg="add del">
          <ac:chgData name="Laura Hatherly" userId="973ae847-1807-4682-bd1b-5eed1bedfc85" providerId="ADAL" clId="{1A25F96B-61E2-4D5B-832D-9472E8A1A357}" dt="2024-06-09T19:32:08.668" v="231" actId="22"/>
          <ac:spMkLst>
            <pc:docMk/>
            <pc:sldMk cId="827056887" sldId="278"/>
            <ac:spMk id="19" creationId="{5A48DCB9-6AD1-E35B-842B-AE283A0F267E}"/>
          </ac:spMkLst>
        </pc:spChg>
        <pc:spChg chg="add mod ord">
          <ac:chgData name="Laura Hatherly" userId="973ae847-1807-4682-bd1b-5eed1bedfc85" providerId="ADAL" clId="{1A25F96B-61E2-4D5B-832D-9472E8A1A357}" dt="2024-06-10T14:06:57.804" v="597" actId="1076"/>
          <ac:spMkLst>
            <pc:docMk/>
            <pc:sldMk cId="827056887" sldId="278"/>
            <ac:spMk id="20" creationId="{50222806-A813-9CB5-6880-27863E0DFC4C}"/>
          </ac:spMkLst>
        </pc:spChg>
        <pc:spChg chg="add mod">
          <ac:chgData name="Laura Hatherly" userId="973ae847-1807-4682-bd1b-5eed1bedfc85" providerId="ADAL" clId="{1A25F96B-61E2-4D5B-832D-9472E8A1A357}" dt="2024-06-09T19:44:17.568" v="462" actId="1076"/>
          <ac:spMkLst>
            <pc:docMk/>
            <pc:sldMk cId="827056887" sldId="278"/>
            <ac:spMk id="21" creationId="{843FA940-C06D-1F2A-D3F5-0AC350B11F18}"/>
          </ac:spMkLst>
        </pc:spChg>
        <pc:spChg chg="add mod">
          <ac:chgData name="Laura Hatherly" userId="973ae847-1807-4682-bd1b-5eed1bedfc85" providerId="ADAL" clId="{1A25F96B-61E2-4D5B-832D-9472E8A1A357}" dt="2024-06-10T14:07:44.700" v="607" actId="1076"/>
          <ac:spMkLst>
            <pc:docMk/>
            <pc:sldMk cId="827056887" sldId="278"/>
            <ac:spMk id="22" creationId="{55A5675C-F8D3-3708-94EA-84A430E51818}"/>
          </ac:spMkLst>
        </pc:spChg>
        <pc:spChg chg="add del">
          <ac:chgData name="Laura Hatherly" userId="973ae847-1807-4682-bd1b-5eed1bedfc85" providerId="ADAL" clId="{1A25F96B-61E2-4D5B-832D-9472E8A1A357}" dt="2024-06-09T19:33:00.303" v="247" actId="22"/>
          <ac:spMkLst>
            <pc:docMk/>
            <pc:sldMk cId="827056887" sldId="278"/>
            <ac:spMk id="23" creationId="{B07A55F0-0024-3656-C12A-63D3F2B05EA3}"/>
          </ac:spMkLst>
        </pc:spChg>
        <pc:spChg chg="add mod">
          <ac:chgData name="Laura Hatherly" userId="973ae847-1807-4682-bd1b-5eed1bedfc85" providerId="ADAL" clId="{1A25F96B-61E2-4D5B-832D-9472E8A1A357}" dt="2024-06-10T14:07:38.300" v="605" actId="14100"/>
          <ac:spMkLst>
            <pc:docMk/>
            <pc:sldMk cId="827056887" sldId="278"/>
            <ac:spMk id="23" creationId="{EAF7D640-13F5-0B7B-BCAA-4EAA6DD58793}"/>
          </ac:spMkLst>
        </pc:spChg>
        <pc:spChg chg="add mod">
          <ac:chgData name="Laura Hatherly" userId="973ae847-1807-4682-bd1b-5eed1bedfc85" providerId="ADAL" clId="{1A25F96B-61E2-4D5B-832D-9472E8A1A357}" dt="2024-06-09T19:44:25.921" v="465" actId="14100"/>
          <ac:spMkLst>
            <pc:docMk/>
            <pc:sldMk cId="827056887" sldId="278"/>
            <ac:spMk id="25" creationId="{FCC2A799-56CC-5486-774D-096E33046E90}"/>
          </ac:spMkLst>
        </pc:spChg>
        <pc:spChg chg="add">
          <ac:chgData name="Laura Hatherly" userId="973ae847-1807-4682-bd1b-5eed1bedfc85" providerId="ADAL" clId="{1A25F96B-61E2-4D5B-832D-9472E8A1A357}" dt="2024-06-10T14:08:34.953" v="613"/>
          <ac:spMkLst>
            <pc:docMk/>
            <pc:sldMk cId="827056887" sldId="278"/>
            <ac:spMk id="26" creationId="{0D1B4970-E7D2-EB89-D5E7-9445255A8DF8}"/>
          </ac:spMkLst>
        </pc:spChg>
        <pc:spChg chg="add mod ord">
          <ac:chgData name="Laura Hatherly" userId="973ae847-1807-4682-bd1b-5eed1bedfc85" providerId="ADAL" clId="{1A25F96B-61E2-4D5B-832D-9472E8A1A357}" dt="2024-06-10T14:05:39.295" v="578" actId="167"/>
          <ac:spMkLst>
            <pc:docMk/>
            <pc:sldMk cId="827056887" sldId="278"/>
            <ac:spMk id="27" creationId="{B14B6D0F-446B-78A2-C015-DB6663F31843}"/>
          </ac:spMkLst>
        </pc:spChg>
        <pc:spChg chg="add">
          <ac:chgData name="Laura Hatherly" userId="973ae847-1807-4682-bd1b-5eed1bedfc85" providerId="ADAL" clId="{1A25F96B-61E2-4D5B-832D-9472E8A1A357}" dt="2024-06-10T14:08:37.515" v="614"/>
          <ac:spMkLst>
            <pc:docMk/>
            <pc:sldMk cId="827056887" sldId="278"/>
            <ac:spMk id="28" creationId="{2F744627-9627-99A3-72FC-1A2B67F317C1}"/>
          </ac:spMkLst>
        </pc:spChg>
        <pc:spChg chg="add mod">
          <ac:chgData name="Laura Hatherly" userId="973ae847-1807-4682-bd1b-5eed1bedfc85" providerId="ADAL" clId="{1A25F96B-61E2-4D5B-832D-9472E8A1A357}" dt="2024-06-09T19:39:55.849" v="406" actId="1035"/>
          <ac:spMkLst>
            <pc:docMk/>
            <pc:sldMk cId="827056887" sldId="278"/>
            <ac:spMk id="29" creationId="{570875F2-D1FD-BF9C-8C84-D425736A78A2}"/>
          </ac:spMkLst>
        </pc:spChg>
        <pc:spChg chg="add mod ord">
          <ac:chgData name="Laura Hatherly" userId="973ae847-1807-4682-bd1b-5eed1bedfc85" providerId="ADAL" clId="{1A25F96B-61E2-4D5B-832D-9472E8A1A357}" dt="2024-06-09T19:43:52.585" v="452" actId="1076"/>
          <ac:spMkLst>
            <pc:docMk/>
            <pc:sldMk cId="827056887" sldId="278"/>
            <ac:spMk id="30" creationId="{A444BC7A-3BA9-51BE-5A2F-A8064446B862}"/>
          </ac:spMkLst>
        </pc:spChg>
        <pc:spChg chg="add mod">
          <ac:chgData name="Laura Hatherly" userId="973ae847-1807-4682-bd1b-5eed1bedfc85" providerId="ADAL" clId="{1A25F96B-61E2-4D5B-832D-9472E8A1A357}" dt="2024-06-09T19:45:24.120" v="482" actId="1076"/>
          <ac:spMkLst>
            <pc:docMk/>
            <pc:sldMk cId="827056887" sldId="278"/>
            <ac:spMk id="31" creationId="{9EBF8B87-5C07-0E0B-D67E-B03D3ABDC37E}"/>
          </ac:spMkLst>
        </pc:spChg>
        <pc:spChg chg="add mod">
          <ac:chgData name="Laura Hatherly" userId="973ae847-1807-4682-bd1b-5eed1bedfc85" providerId="ADAL" clId="{1A25F96B-61E2-4D5B-832D-9472E8A1A357}" dt="2024-06-09T19:45:24.120" v="482" actId="1076"/>
          <ac:spMkLst>
            <pc:docMk/>
            <pc:sldMk cId="827056887" sldId="278"/>
            <ac:spMk id="1024" creationId="{3E7DF92E-7814-48F5-98BB-6EE33E7550A9}"/>
          </ac:spMkLst>
        </pc:spChg>
        <pc:grpChg chg="del mod">
          <ac:chgData name="Laura Hatherly" userId="973ae847-1807-4682-bd1b-5eed1bedfc85" providerId="ADAL" clId="{1A25F96B-61E2-4D5B-832D-9472E8A1A357}" dt="2024-06-10T14:09:37.520" v="636"/>
          <ac:grpSpMkLst>
            <pc:docMk/>
            <pc:sldMk cId="827056887" sldId="278"/>
            <ac:grpSpMk id="1029" creationId="{0B9B1BBC-22CD-5523-4BFE-0DDBE5BAF78E}"/>
          </ac:grpSpMkLst>
        </pc:grpChg>
        <pc:grpChg chg="del mod">
          <ac:chgData name="Laura Hatherly" userId="973ae847-1807-4682-bd1b-5eed1bedfc85" providerId="ADAL" clId="{1A25F96B-61E2-4D5B-832D-9472E8A1A357}" dt="2024-06-10T14:12:51.292" v="696" actId="478"/>
          <ac:grpSpMkLst>
            <pc:docMk/>
            <pc:sldMk cId="827056887" sldId="278"/>
            <ac:grpSpMk id="1031" creationId="{18E08DAA-AE8E-4696-E6F5-48D764C7FEE7}"/>
          </ac:grpSpMkLst>
        </pc:grpChg>
        <pc:grpChg chg="mod">
          <ac:chgData name="Laura Hatherly" userId="973ae847-1807-4682-bd1b-5eed1bedfc85" providerId="ADAL" clId="{1A25F96B-61E2-4D5B-832D-9472E8A1A357}" dt="2024-06-10T14:09:51.396" v="642" actId="208"/>
          <ac:grpSpMkLst>
            <pc:docMk/>
            <pc:sldMk cId="827056887" sldId="278"/>
            <ac:grpSpMk id="1035" creationId="{0988E953-0857-CBF2-8EA3-451B7DC6AD94}"/>
          </ac:grpSpMkLst>
        </pc:grpChg>
        <pc:grpChg chg="mod">
          <ac:chgData name="Laura Hatherly" userId="973ae847-1807-4682-bd1b-5eed1bedfc85" providerId="ADAL" clId="{1A25F96B-61E2-4D5B-832D-9472E8A1A357}" dt="2024-06-10T14:10:18.616" v="651" actId="208"/>
          <ac:grpSpMkLst>
            <pc:docMk/>
            <pc:sldMk cId="827056887" sldId="278"/>
            <ac:grpSpMk id="1042" creationId="{AF21CB23-600C-877A-2D1F-D8F073D43AD8}"/>
          </ac:grpSpMkLst>
        </pc:grpChg>
        <pc:grpChg chg="mod">
          <ac:chgData name="Laura Hatherly" userId="973ae847-1807-4682-bd1b-5eed1bedfc85" providerId="ADAL" clId="{1A25F96B-61E2-4D5B-832D-9472E8A1A357}" dt="2024-06-10T14:10:24.325" v="652" actId="208"/>
          <ac:grpSpMkLst>
            <pc:docMk/>
            <pc:sldMk cId="827056887" sldId="278"/>
            <ac:grpSpMk id="1043" creationId="{3479129E-46FF-A1BA-6DEC-C9782D067BA0}"/>
          </ac:grpSpMkLst>
        </pc:grpChg>
        <pc:picChg chg="mod">
          <ac:chgData name="Laura Hatherly" userId="973ae847-1807-4682-bd1b-5eed1bedfc85" providerId="ADAL" clId="{1A25F96B-61E2-4D5B-832D-9472E8A1A357}" dt="2024-06-10T14:05:57.683" v="583" actId="1076"/>
          <ac:picMkLst>
            <pc:docMk/>
            <pc:sldMk cId="827056887" sldId="278"/>
            <ac:picMk id="2" creationId="{46F5518D-D2AF-1555-90C2-4463AE35C3DF}"/>
          </ac:picMkLst>
        </pc:picChg>
        <pc:picChg chg="mod">
          <ac:chgData name="Laura Hatherly" userId="973ae847-1807-4682-bd1b-5eed1bedfc85" providerId="ADAL" clId="{1A25F96B-61E2-4D5B-832D-9472E8A1A357}" dt="2024-06-10T14:05:54.572" v="582" actId="1076"/>
          <ac:picMkLst>
            <pc:docMk/>
            <pc:sldMk cId="827056887" sldId="278"/>
            <ac:picMk id="3" creationId="{99BAFD6F-7067-419D-6FCF-B73E737AB5BC}"/>
          </ac:picMkLst>
        </pc:picChg>
        <pc:picChg chg="add del mod">
          <ac:chgData name="Laura Hatherly" userId="973ae847-1807-4682-bd1b-5eed1bedfc85" providerId="ADAL" clId="{1A25F96B-61E2-4D5B-832D-9472E8A1A357}" dt="2024-06-10T14:01:11.797" v="491" actId="478"/>
          <ac:picMkLst>
            <pc:docMk/>
            <pc:sldMk cId="827056887" sldId="278"/>
            <ac:picMk id="5" creationId="{5CB7A867-06EF-AFB1-CBCD-F30EB9DF0B96}"/>
          </ac:picMkLst>
        </pc:picChg>
        <pc:picChg chg="add mod modCrop">
          <ac:chgData name="Laura Hatherly" userId="973ae847-1807-4682-bd1b-5eed1bedfc85" providerId="ADAL" clId="{1A25F96B-61E2-4D5B-832D-9472E8A1A357}" dt="2024-06-10T14:05:03.557" v="569" actId="14100"/>
          <ac:picMkLst>
            <pc:docMk/>
            <pc:sldMk cId="827056887" sldId="278"/>
            <ac:picMk id="8" creationId="{8D647321-EF4E-E0D0-B756-7F6986595A58}"/>
          </ac:picMkLst>
        </pc:picChg>
        <pc:picChg chg="add del mod modCrop">
          <ac:chgData name="Laura Hatherly" userId="973ae847-1807-4682-bd1b-5eed1bedfc85" providerId="ADAL" clId="{1A25F96B-61E2-4D5B-832D-9472E8A1A357}" dt="2024-06-10T14:04:15.786" v="550" actId="21"/>
          <ac:picMkLst>
            <pc:docMk/>
            <pc:sldMk cId="827056887" sldId="278"/>
            <ac:picMk id="14" creationId="{28F7C157-FD61-571E-ADA0-E212C6BDC71A}"/>
          </ac:picMkLst>
        </pc:picChg>
        <pc:picChg chg="add mod modCrop">
          <ac:chgData name="Laura Hatherly" userId="973ae847-1807-4682-bd1b-5eed1bedfc85" providerId="ADAL" clId="{1A25F96B-61E2-4D5B-832D-9472E8A1A357}" dt="2024-06-10T14:04:56.620" v="565" actId="1076"/>
          <ac:picMkLst>
            <pc:docMk/>
            <pc:sldMk cId="827056887" sldId="278"/>
            <ac:picMk id="18" creationId="{0C463B77-EA53-DD12-E481-E9BE92D3E3DF}"/>
          </ac:picMkLst>
        </pc:picChg>
        <pc:picChg chg="add mod modCrop">
          <ac:chgData name="Laura Hatherly" userId="973ae847-1807-4682-bd1b-5eed1bedfc85" providerId="ADAL" clId="{1A25F96B-61E2-4D5B-832D-9472E8A1A357}" dt="2024-06-10T14:09:22.732" v="631" actId="1076"/>
          <ac:picMkLst>
            <pc:docMk/>
            <pc:sldMk cId="827056887" sldId="278"/>
            <ac:picMk id="1025" creationId="{0E11177F-100B-1C32-BDD8-C29C07D0632F}"/>
          </ac:picMkLst>
        </pc:picChg>
        <pc:picChg chg="add mod">
          <ac:chgData name="Laura Hatherly" userId="973ae847-1807-4682-bd1b-5eed1bedfc85" providerId="ADAL" clId="{1A25F96B-61E2-4D5B-832D-9472E8A1A357}" dt="2024-06-09T19:44:02.377" v="454" actId="1076"/>
          <ac:picMkLst>
            <pc:docMk/>
            <pc:sldMk cId="827056887" sldId="278"/>
            <ac:picMk id="1026" creationId="{5DD80426-442E-45F1-8E35-7BC467282AC5}"/>
          </ac:picMkLst>
        </pc:picChg>
        <pc:inkChg chg="add mod">
          <ac:chgData name="Laura Hatherly" userId="973ae847-1807-4682-bd1b-5eed1bedfc85" providerId="ADAL" clId="{1A25F96B-61E2-4D5B-832D-9472E8A1A357}" dt="2024-06-10T14:08:10.225" v="612" actId="208"/>
          <ac:inkMkLst>
            <pc:docMk/>
            <pc:sldMk cId="827056887" sldId="278"/>
            <ac:inkMk id="24" creationId="{95F3A2D7-84A8-C873-4BBA-DC699AAAC89A}"/>
          </ac:inkMkLst>
        </pc:inkChg>
        <pc:inkChg chg="add mod">
          <ac:chgData name="Laura Hatherly" userId="973ae847-1807-4682-bd1b-5eed1bedfc85" providerId="ADAL" clId="{1A25F96B-61E2-4D5B-832D-9472E8A1A357}" dt="2024-06-10T14:09:37.520" v="636"/>
          <ac:inkMkLst>
            <pc:docMk/>
            <pc:sldMk cId="827056887" sldId="278"/>
            <ac:inkMk id="1027" creationId="{DD9ECDE4-686D-6D37-82EA-FA126BDDBD7B}"/>
          </ac:inkMkLst>
        </pc:inkChg>
        <pc:inkChg chg="add mod">
          <ac:chgData name="Laura Hatherly" userId="973ae847-1807-4682-bd1b-5eed1bedfc85" providerId="ADAL" clId="{1A25F96B-61E2-4D5B-832D-9472E8A1A357}" dt="2024-06-10T14:09:37.520" v="636"/>
          <ac:inkMkLst>
            <pc:docMk/>
            <pc:sldMk cId="827056887" sldId="278"/>
            <ac:inkMk id="1028" creationId="{07B11927-10A7-DE66-2A00-3A6D7D7EB43C}"/>
          </ac:inkMkLst>
        </pc:inkChg>
        <pc:inkChg chg="add mod">
          <ac:chgData name="Laura Hatherly" userId="973ae847-1807-4682-bd1b-5eed1bedfc85" providerId="ADAL" clId="{1A25F96B-61E2-4D5B-832D-9472E8A1A357}" dt="2024-06-10T14:09:37.520" v="636"/>
          <ac:inkMkLst>
            <pc:docMk/>
            <pc:sldMk cId="827056887" sldId="278"/>
            <ac:inkMk id="1030" creationId="{DDDF6FF1-C195-2CB3-0B59-7993BD4EE783}"/>
          </ac:inkMkLst>
        </pc:inkChg>
        <pc:inkChg chg="add mod">
          <ac:chgData name="Laura Hatherly" userId="973ae847-1807-4682-bd1b-5eed1bedfc85" providerId="ADAL" clId="{1A25F96B-61E2-4D5B-832D-9472E8A1A357}" dt="2024-06-10T14:09:44.152" v="640"/>
          <ac:inkMkLst>
            <pc:docMk/>
            <pc:sldMk cId="827056887" sldId="278"/>
            <ac:inkMk id="1032" creationId="{FA3FE303-B467-A971-2C8E-D6AF44B1B052}"/>
          </ac:inkMkLst>
        </pc:inkChg>
        <pc:inkChg chg="add mod">
          <ac:chgData name="Laura Hatherly" userId="973ae847-1807-4682-bd1b-5eed1bedfc85" providerId="ADAL" clId="{1A25F96B-61E2-4D5B-832D-9472E8A1A357}" dt="2024-06-10T14:09:44.152" v="640"/>
          <ac:inkMkLst>
            <pc:docMk/>
            <pc:sldMk cId="827056887" sldId="278"/>
            <ac:inkMk id="1033" creationId="{39482EDA-D7DE-8EF6-D52F-F94860AB8DF3}"/>
          </ac:inkMkLst>
        </pc:inkChg>
        <pc:inkChg chg="add mod">
          <ac:chgData name="Laura Hatherly" userId="973ae847-1807-4682-bd1b-5eed1bedfc85" providerId="ADAL" clId="{1A25F96B-61E2-4D5B-832D-9472E8A1A357}" dt="2024-06-10T14:09:44.152" v="640"/>
          <ac:inkMkLst>
            <pc:docMk/>
            <pc:sldMk cId="827056887" sldId="278"/>
            <ac:inkMk id="1034" creationId="{D7A8E8F6-DA5D-B5C5-D975-9E34B9663963}"/>
          </ac:inkMkLst>
        </pc:inkChg>
        <pc:inkChg chg="add mod">
          <ac:chgData name="Laura Hatherly" userId="973ae847-1807-4682-bd1b-5eed1bedfc85" providerId="ADAL" clId="{1A25F96B-61E2-4D5B-832D-9472E8A1A357}" dt="2024-06-10T14:10:12.804" v="650"/>
          <ac:inkMkLst>
            <pc:docMk/>
            <pc:sldMk cId="827056887" sldId="278"/>
            <ac:inkMk id="1036" creationId="{BB0CDE3B-AA4F-5682-7F1B-7909BED3EE08}"/>
          </ac:inkMkLst>
        </pc:inkChg>
        <pc:inkChg chg="add mod">
          <ac:chgData name="Laura Hatherly" userId="973ae847-1807-4682-bd1b-5eed1bedfc85" providerId="ADAL" clId="{1A25F96B-61E2-4D5B-832D-9472E8A1A357}" dt="2024-06-10T14:10:12.804" v="650"/>
          <ac:inkMkLst>
            <pc:docMk/>
            <pc:sldMk cId="827056887" sldId="278"/>
            <ac:inkMk id="1037" creationId="{7D6C516E-1E64-85B4-31FA-8187610F7EB5}"/>
          </ac:inkMkLst>
        </pc:inkChg>
        <pc:inkChg chg="add mod">
          <ac:chgData name="Laura Hatherly" userId="973ae847-1807-4682-bd1b-5eed1bedfc85" providerId="ADAL" clId="{1A25F96B-61E2-4D5B-832D-9472E8A1A357}" dt="2024-06-10T14:10:24.325" v="652" actId="208"/>
          <ac:inkMkLst>
            <pc:docMk/>
            <pc:sldMk cId="827056887" sldId="278"/>
            <ac:inkMk id="1038" creationId="{0D5DC808-3E2F-3491-68FF-D8542DD34404}"/>
          </ac:inkMkLst>
        </pc:inkChg>
        <pc:inkChg chg="add mod">
          <ac:chgData name="Laura Hatherly" userId="973ae847-1807-4682-bd1b-5eed1bedfc85" providerId="ADAL" clId="{1A25F96B-61E2-4D5B-832D-9472E8A1A357}" dt="2024-06-10T14:10:12.804" v="650"/>
          <ac:inkMkLst>
            <pc:docMk/>
            <pc:sldMk cId="827056887" sldId="278"/>
            <ac:inkMk id="1039" creationId="{2DDF1CE9-3671-BF86-08D9-D1ABBADB1586}"/>
          </ac:inkMkLst>
        </pc:inkChg>
        <pc:inkChg chg="add mod">
          <ac:chgData name="Laura Hatherly" userId="973ae847-1807-4682-bd1b-5eed1bedfc85" providerId="ADAL" clId="{1A25F96B-61E2-4D5B-832D-9472E8A1A357}" dt="2024-06-10T14:10:12.804" v="650"/>
          <ac:inkMkLst>
            <pc:docMk/>
            <pc:sldMk cId="827056887" sldId="278"/>
            <ac:inkMk id="1040" creationId="{B2D2E8EF-296A-F90B-FE1C-CD9E15053A8B}"/>
          </ac:inkMkLst>
        </pc:inkChg>
        <pc:inkChg chg="add mod">
          <ac:chgData name="Laura Hatherly" userId="973ae847-1807-4682-bd1b-5eed1bedfc85" providerId="ADAL" clId="{1A25F96B-61E2-4D5B-832D-9472E8A1A357}" dt="2024-06-10T14:10:12.804" v="650"/>
          <ac:inkMkLst>
            <pc:docMk/>
            <pc:sldMk cId="827056887" sldId="278"/>
            <ac:inkMk id="1041" creationId="{1DDE4493-CE0A-810B-6EB1-0518657E7D4A}"/>
          </ac:inkMkLst>
        </pc:inkChg>
        <pc:inkChg chg="add mod">
          <ac:chgData name="Laura Hatherly" userId="973ae847-1807-4682-bd1b-5eed1bedfc85" providerId="ADAL" clId="{1A25F96B-61E2-4D5B-832D-9472E8A1A357}" dt="2024-06-10T14:13:20.324" v="700" actId="208"/>
          <ac:inkMkLst>
            <pc:docMk/>
            <pc:sldMk cId="827056887" sldId="278"/>
            <ac:inkMk id="1044" creationId="{ECF13DF9-17F7-1DFC-B961-006C97BAED6E}"/>
          </ac:inkMkLst>
        </pc:inkChg>
        <pc:inkChg chg="add mod">
          <ac:chgData name="Laura Hatherly" userId="973ae847-1807-4682-bd1b-5eed1bedfc85" providerId="ADAL" clId="{1A25F96B-61E2-4D5B-832D-9472E8A1A357}" dt="2024-06-10T14:13:20.324" v="700" actId="208"/>
          <ac:inkMkLst>
            <pc:docMk/>
            <pc:sldMk cId="827056887" sldId="278"/>
            <ac:inkMk id="1045" creationId="{54F52C88-EB4F-1266-A857-2D380C23B576}"/>
          </ac:inkMkLst>
        </pc:inkChg>
      </pc:sldChg>
      <pc:sldChg chg="addSp delSp modSp mod">
        <pc:chgData name="Laura Hatherly" userId="973ae847-1807-4682-bd1b-5eed1bedfc85" providerId="ADAL" clId="{1A25F96B-61E2-4D5B-832D-9472E8A1A357}" dt="2024-07-01T14:31:34.432" v="4252" actId="1076"/>
        <pc:sldMkLst>
          <pc:docMk/>
          <pc:sldMk cId="3983047228" sldId="279"/>
        </pc:sldMkLst>
        <pc:spChg chg="mod">
          <ac:chgData name="Laura Hatherly" userId="973ae847-1807-4682-bd1b-5eed1bedfc85" providerId="ADAL" clId="{1A25F96B-61E2-4D5B-832D-9472E8A1A357}" dt="2024-07-01T14:11:03.324" v="3976" actId="14100"/>
          <ac:spMkLst>
            <pc:docMk/>
            <pc:sldMk cId="3983047228" sldId="279"/>
            <ac:spMk id="5" creationId="{173FE00A-414A-C5E5-6BAC-5FCFE318B1DF}"/>
          </ac:spMkLst>
        </pc:spChg>
        <pc:spChg chg="add mod">
          <ac:chgData name="Laura Hatherly" userId="973ae847-1807-4682-bd1b-5eed1bedfc85" providerId="ADAL" clId="{1A25F96B-61E2-4D5B-832D-9472E8A1A357}" dt="2024-07-01T14:10:49.927" v="3974" actId="20577"/>
          <ac:spMkLst>
            <pc:docMk/>
            <pc:sldMk cId="3983047228" sldId="279"/>
            <ac:spMk id="7" creationId="{0648AEA5-4BAF-554D-4955-063A5EFD34E7}"/>
          </ac:spMkLst>
        </pc:spChg>
        <pc:spChg chg="mod">
          <ac:chgData name="Laura Hatherly" userId="973ae847-1807-4682-bd1b-5eed1bedfc85" providerId="ADAL" clId="{1A25F96B-61E2-4D5B-832D-9472E8A1A357}" dt="2024-06-19T14:36:55.797" v="2251" actId="20577"/>
          <ac:spMkLst>
            <pc:docMk/>
            <pc:sldMk cId="3983047228" sldId="279"/>
            <ac:spMk id="7" creationId="{6599CF97-CDD3-7C4F-234C-94E141567718}"/>
          </ac:spMkLst>
        </pc:spChg>
        <pc:spChg chg="add mod">
          <ac:chgData name="Laura Hatherly" userId="973ae847-1807-4682-bd1b-5eed1bedfc85" providerId="ADAL" clId="{1A25F96B-61E2-4D5B-832D-9472E8A1A357}" dt="2024-06-19T14:41:09.278" v="2360" actId="14100"/>
          <ac:spMkLst>
            <pc:docMk/>
            <pc:sldMk cId="3983047228" sldId="279"/>
            <ac:spMk id="10" creationId="{89C8FFD4-FEDE-64F3-2F85-C9245D1F2BA8}"/>
          </ac:spMkLst>
        </pc:spChg>
        <pc:spChg chg="add mod">
          <ac:chgData name="Laura Hatherly" userId="973ae847-1807-4682-bd1b-5eed1bedfc85" providerId="ADAL" clId="{1A25F96B-61E2-4D5B-832D-9472E8A1A357}" dt="2024-06-19T14:41:13.080" v="2362" actId="14100"/>
          <ac:spMkLst>
            <pc:docMk/>
            <pc:sldMk cId="3983047228" sldId="279"/>
            <ac:spMk id="11" creationId="{76360327-BA61-56CA-16EF-1A7683125C76}"/>
          </ac:spMkLst>
        </pc:spChg>
        <pc:spChg chg="mod">
          <ac:chgData name="Laura Hatherly" userId="973ae847-1807-4682-bd1b-5eed1bedfc85" providerId="ADAL" clId="{1A25F96B-61E2-4D5B-832D-9472E8A1A357}" dt="2024-06-27T16:25:58.080" v="2422" actId="1036"/>
          <ac:spMkLst>
            <pc:docMk/>
            <pc:sldMk cId="3983047228" sldId="279"/>
            <ac:spMk id="15" creationId="{7C26232D-CAE2-C163-E8F9-E7DBE2AFC586}"/>
          </ac:spMkLst>
        </pc:spChg>
        <pc:spChg chg="mod">
          <ac:chgData name="Laura Hatherly" userId="973ae847-1807-4682-bd1b-5eed1bedfc85" providerId="ADAL" clId="{1A25F96B-61E2-4D5B-832D-9472E8A1A357}" dt="2024-07-01T14:11:08.433" v="3978" actId="14100"/>
          <ac:spMkLst>
            <pc:docMk/>
            <pc:sldMk cId="3983047228" sldId="279"/>
            <ac:spMk id="16" creationId="{B7EF2CCD-F09A-CBD6-EF09-4538F8817E34}"/>
          </ac:spMkLst>
        </pc:spChg>
        <pc:spChg chg="add mod ord">
          <ac:chgData name="Laura Hatherly" userId="973ae847-1807-4682-bd1b-5eed1bedfc85" providerId="ADAL" clId="{1A25F96B-61E2-4D5B-832D-9472E8A1A357}" dt="2024-07-01T14:15:53.656" v="4038" actId="1076"/>
          <ac:spMkLst>
            <pc:docMk/>
            <pc:sldMk cId="3983047228" sldId="279"/>
            <ac:spMk id="18" creationId="{F1141328-19C3-75B8-DDD7-CF1C1A411C2A}"/>
          </ac:spMkLst>
        </pc:spChg>
        <pc:spChg chg="add mod ord">
          <ac:chgData name="Laura Hatherly" userId="973ae847-1807-4682-bd1b-5eed1bedfc85" providerId="ADAL" clId="{1A25F96B-61E2-4D5B-832D-9472E8A1A357}" dt="2024-07-01T14:17:01.378" v="4059" actId="1076"/>
          <ac:spMkLst>
            <pc:docMk/>
            <pc:sldMk cId="3983047228" sldId="279"/>
            <ac:spMk id="19" creationId="{AF1CADE7-EA01-AE6D-6822-730CBB453BC0}"/>
          </ac:spMkLst>
        </pc:spChg>
        <pc:spChg chg="add del">
          <ac:chgData name="Laura Hatherly" userId="973ae847-1807-4682-bd1b-5eed1bedfc85" providerId="ADAL" clId="{1A25F96B-61E2-4D5B-832D-9472E8A1A357}" dt="2024-06-19T14:34:23.436" v="2142" actId="22"/>
          <ac:spMkLst>
            <pc:docMk/>
            <pc:sldMk cId="3983047228" sldId="279"/>
            <ac:spMk id="20" creationId="{03BFD481-2A9B-6F0D-EF28-685C806F4C69}"/>
          </ac:spMkLst>
        </pc:spChg>
        <pc:spChg chg="add mod">
          <ac:chgData name="Laura Hatherly" userId="973ae847-1807-4682-bd1b-5eed1bedfc85" providerId="ADAL" clId="{1A25F96B-61E2-4D5B-832D-9472E8A1A357}" dt="2024-07-01T14:30:43.942" v="4235" actId="962"/>
          <ac:spMkLst>
            <pc:docMk/>
            <pc:sldMk cId="3983047228" sldId="279"/>
            <ac:spMk id="22" creationId="{BC0A8567-E03F-6130-205B-E15C06136044}"/>
          </ac:spMkLst>
        </pc:spChg>
        <pc:spChg chg="mod">
          <ac:chgData name="Laura Hatherly" userId="973ae847-1807-4682-bd1b-5eed1bedfc85" providerId="ADAL" clId="{1A25F96B-61E2-4D5B-832D-9472E8A1A357}" dt="2024-07-01T14:11:38.209" v="3991" actId="1076"/>
          <ac:spMkLst>
            <pc:docMk/>
            <pc:sldMk cId="3983047228" sldId="279"/>
            <ac:spMk id="28" creationId="{73062B2F-AA23-51B8-7052-5AB9D062CD30}"/>
          </ac:spMkLst>
        </pc:spChg>
        <pc:spChg chg="mod">
          <ac:chgData name="Laura Hatherly" userId="973ae847-1807-4682-bd1b-5eed1bedfc85" providerId="ADAL" clId="{1A25F96B-61E2-4D5B-832D-9472E8A1A357}" dt="2024-07-01T14:15:13.273" v="4021" actId="1076"/>
          <ac:spMkLst>
            <pc:docMk/>
            <pc:sldMk cId="3983047228" sldId="279"/>
            <ac:spMk id="30" creationId="{EE3A6451-2B21-60F1-5AE2-60C76EBB16A0}"/>
          </ac:spMkLst>
        </pc:spChg>
        <pc:spChg chg="mod">
          <ac:chgData name="Laura Hatherly" userId="973ae847-1807-4682-bd1b-5eed1bedfc85" providerId="ADAL" clId="{1A25F96B-61E2-4D5B-832D-9472E8A1A357}" dt="2024-07-01T14:15:13.273" v="4021" actId="1076"/>
          <ac:spMkLst>
            <pc:docMk/>
            <pc:sldMk cId="3983047228" sldId="279"/>
            <ac:spMk id="32" creationId="{65C9FD2A-85FC-1300-7AA4-791C3218331B}"/>
          </ac:spMkLst>
        </pc:spChg>
        <pc:spChg chg="mod">
          <ac:chgData name="Laura Hatherly" userId="973ae847-1807-4682-bd1b-5eed1bedfc85" providerId="ADAL" clId="{1A25F96B-61E2-4D5B-832D-9472E8A1A357}" dt="2024-07-01T14:09:57.266" v="3938" actId="14100"/>
          <ac:spMkLst>
            <pc:docMk/>
            <pc:sldMk cId="3983047228" sldId="279"/>
            <ac:spMk id="33" creationId="{8450B421-1521-0BF4-483E-81FD52114843}"/>
          </ac:spMkLst>
        </pc:spChg>
        <pc:picChg chg="add mod">
          <ac:chgData name="Laura Hatherly" userId="973ae847-1807-4682-bd1b-5eed1bedfc85" providerId="ADAL" clId="{1A25F96B-61E2-4D5B-832D-9472E8A1A357}" dt="2024-07-01T14:15:13.273" v="4021" actId="1076"/>
          <ac:picMkLst>
            <pc:docMk/>
            <pc:sldMk cId="3983047228" sldId="279"/>
            <ac:picMk id="9" creationId="{482EF17B-8652-6C59-FAD9-FAF87848D492}"/>
          </ac:picMkLst>
        </pc:picChg>
        <pc:picChg chg="add mod">
          <ac:chgData name="Laura Hatherly" userId="973ae847-1807-4682-bd1b-5eed1bedfc85" providerId="ADAL" clId="{1A25F96B-61E2-4D5B-832D-9472E8A1A357}" dt="2024-06-19T14:41:10.750" v="2361" actId="1076"/>
          <ac:picMkLst>
            <pc:docMk/>
            <pc:sldMk cId="3983047228" sldId="279"/>
            <ac:picMk id="12" creationId="{8FAA204E-8A0E-234F-C854-2B5C3352E2B3}"/>
          </ac:picMkLst>
        </pc:picChg>
        <pc:picChg chg="add mod">
          <ac:chgData name="Laura Hatherly" userId="973ae847-1807-4682-bd1b-5eed1bedfc85" providerId="ADAL" clId="{1A25F96B-61E2-4D5B-832D-9472E8A1A357}" dt="2024-07-01T14:15:07.073" v="4020" actId="1076"/>
          <ac:picMkLst>
            <pc:docMk/>
            <pc:sldMk cId="3983047228" sldId="279"/>
            <ac:picMk id="13" creationId="{96E29D15-7828-F6DD-ABB9-92F2300A9A53}"/>
          </ac:picMkLst>
        </pc:picChg>
        <pc:picChg chg="mod">
          <ac:chgData name="Laura Hatherly" userId="973ae847-1807-4682-bd1b-5eed1bedfc85" providerId="ADAL" clId="{1A25F96B-61E2-4D5B-832D-9472E8A1A357}" dt="2024-06-16T19:33:26.833" v="705" actId="14100"/>
          <ac:picMkLst>
            <pc:docMk/>
            <pc:sldMk cId="3983047228" sldId="279"/>
            <ac:picMk id="17" creationId="{3C358713-8C9C-274C-724F-4F34C640F360}"/>
          </ac:picMkLst>
        </pc:picChg>
        <pc:picChg chg="add mod">
          <ac:chgData name="Laura Hatherly" userId="973ae847-1807-4682-bd1b-5eed1bedfc85" providerId="ADAL" clId="{1A25F96B-61E2-4D5B-832D-9472E8A1A357}" dt="2024-07-01T14:15:16.042" v="4024" actId="1076"/>
          <ac:picMkLst>
            <pc:docMk/>
            <pc:sldMk cId="3983047228" sldId="279"/>
            <ac:picMk id="17" creationId="{90412E37-61A3-5A55-1B05-94BC7FC48D9B}"/>
          </ac:picMkLst>
        </pc:picChg>
        <pc:picChg chg="mod">
          <ac:chgData name="Laura Hatherly" userId="973ae847-1807-4682-bd1b-5eed1bedfc85" providerId="ADAL" clId="{1A25F96B-61E2-4D5B-832D-9472E8A1A357}" dt="2024-06-16T19:34:06.535" v="711" actId="1076"/>
          <ac:picMkLst>
            <pc:docMk/>
            <pc:sldMk cId="3983047228" sldId="279"/>
            <ac:picMk id="18" creationId="{0EFED6A7-F4B8-025E-E793-68A140AD7E56}"/>
          </ac:picMkLst>
        </pc:picChg>
        <pc:picChg chg="add mod modCrop">
          <ac:chgData name="Laura Hatherly" userId="973ae847-1807-4682-bd1b-5eed1bedfc85" providerId="ADAL" clId="{1A25F96B-61E2-4D5B-832D-9472E8A1A357}" dt="2024-07-01T14:31:09.185" v="4245" actId="1076"/>
          <ac:picMkLst>
            <pc:docMk/>
            <pc:sldMk cId="3983047228" sldId="279"/>
            <ac:picMk id="21" creationId="{4BCD6C8F-009D-8355-D755-18C2A6807C7B}"/>
          </ac:picMkLst>
        </pc:picChg>
        <pc:picChg chg="add mod">
          <ac:chgData name="Laura Hatherly" userId="973ae847-1807-4682-bd1b-5eed1bedfc85" providerId="ADAL" clId="{1A25F96B-61E2-4D5B-832D-9472E8A1A357}" dt="2024-07-01T14:31:34.432" v="4252" actId="1076"/>
          <ac:picMkLst>
            <pc:docMk/>
            <pc:sldMk cId="3983047228" sldId="279"/>
            <ac:picMk id="23" creationId="{C15690F9-2D26-392A-7508-8232461C0FF3}"/>
          </ac:picMkLst>
        </pc:picChg>
        <pc:picChg chg="mod">
          <ac:chgData name="Laura Hatherly" userId="973ae847-1807-4682-bd1b-5eed1bedfc85" providerId="ADAL" clId="{1A25F96B-61E2-4D5B-832D-9472E8A1A357}" dt="2024-07-01T14:11:34.890" v="3990" actId="1076"/>
          <ac:picMkLst>
            <pc:docMk/>
            <pc:sldMk cId="3983047228" sldId="279"/>
            <ac:picMk id="24" creationId="{071FC844-3F20-5EEB-D6A8-8970BEE2B898}"/>
          </ac:picMkLst>
        </pc:picChg>
        <pc:picChg chg="mod modCrop">
          <ac:chgData name="Laura Hatherly" userId="973ae847-1807-4682-bd1b-5eed1bedfc85" providerId="ADAL" clId="{1A25F96B-61E2-4D5B-832D-9472E8A1A357}" dt="2024-07-01T14:11:50.803" v="3995" actId="1076"/>
          <ac:picMkLst>
            <pc:docMk/>
            <pc:sldMk cId="3983047228" sldId="279"/>
            <ac:picMk id="25" creationId="{3F8FF120-7009-8770-C211-2E683635F850}"/>
          </ac:picMkLst>
        </pc:picChg>
        <pc:picChg chg="mod">
          <ac:chgData name="Laura Hatherly" userId="973ae847-1807-4682-bd1b-5eed1bedfc85" providerId="ADAL" clId="{1A25F96B-61E2-4D5B-832D-9472E8A1A357}" dt="2024-07-01T14:11:50.803" v="3995" actId="1076"/>
          <ac:picMkLst>
            <pc:docMk/>
            <pc:sldMk cId="3983047228" sldId="279"/>
            <ac:picMk id="26" creationId="{5EA978E4-7BB8-BECA-494E-3E5503C8AFB9}"/>
          </ac:picMkLst>
        </pc:picChg>
        <pc:picChg chg="mod">
          <ac:chgData name="Laura Hatherly" userId="973ae847-1807-4682-bd1b-5eed1bedfc85" providerId="ADAL" clId="{1A25F96B-61E2-4D5B-832D-9472E8A1A357}" dt="2024-07-01T14:11:19.706" v="3983" actId="1076"/>
          <ac:picMkLst>
            <pc:docMk/>
            <pc:sldMk cId="3983047228" sldId="279"/>
            <ac:picMk id="27" creationId="{7505CFCA-94C2-AEC1-1654-5606032E140C}"/>
          </ac:picMkLst>
        </pc:picChg>
        <pc:picChg chg="add mod">
          <ac:chgData name="Laura Hatherly" userId="973ae847-1807-4682-bd1b-5eed1bedfc85" providerId="ADAL" clId="{1A25F96B-61E2-4D5B-832D-9472E8A1A357}" dt="2024-06-27T16:25:58.080" v="2422" actId="1036"/>
          <ac:picMkLst>
            <pc:docMk/>
            <pc:sldMk cId="3983047228" sldId="279"/>
            <ac:picMk id="29" creationId="{A4CE8F96-9E0D-6B28-A2F3-9F807428620E}"/>
          </ac:picMkLst>
        </pc:picChg>
      </pc:sldChg>
      <pc:sldChg chg="addSp modSp mod">
        <pc:chgData name="Laura Hatherly" userId="973ae847-1807-4682-bd1b-5eed1bedfc85" providerId="ADAL" clId="{1A25F96B-61E2-4D5B-832D-9472E8A1A357}" dt="2024-06-19T14:33:29.495" v="2140" actId="1076"/>
        <pc:sldMkLst>
          <pc:docMk/>
          <pc:sldMk cId="4179617951" sldId="283"/>
        </pc:sldMkLst>
        <pc:spChg chg="add mod">
          <ac:chgData name="Laura Hatherly" userId="973ae847-1807-4682-bd1b-5eed1bedfc85" providerId="ADAL" clId="{1A25F96B-61E2-4D5B-832D-9472E8A1A357}" dt="2024-06-19T14:32:49.815" v="2108" actId="1076"/>
          <ac:spMkLst>
            <pc:docMk/>
            <pc:sldMk cId="4179617951" sldId="283"/>
            <ac:spMk id="5" creationId="{FAEBE689-6641-2BA3-1A26-913E09ED4ADB}"/>
          </ac:spMkLst>
        </pc:spChg>
        <pc:spChg chg="add mod">
          <ac:chgData name="Laura Hatherly" userId="973ae847-1807-4682-bd1b-5eed1bedfc85" providerId="ADAL" clId="{1A25F96B-61E2-4D5B-832D-9472E8A1A357}" dt="2024-06-19T14:32:49.815" v="2108" actId="1076"/>
          <ac:spMkLst>
            <pc:docMk/>
            <pc:sldMk cId="4179617951" sldId="283"/>
            <ac:spMk id="15" creationId="{B628A521-88C2-1A08-BAF6-91719A49D878}"/>
          </ac:spMkLst>
        </pc:spChg>
        <pc:picChg chg="mod">
          <ac:chgData name="Laura Hatherly" userId="973ae847-1807-4682-bd1b-5eed1bedfc85" providerId="ADAL" clId="{1A25F96B-61E2-4D5B-832D-9472E8A1A357}" dt="2024-06-19T14:31:41.917" v="2096" actId="1076"/>
          <ac:picMkLst>
            <pc:docMk/>
            <pc:sldMk cId="4179617951" sldId="283"/>
            <ac:picMk id="11" creationId="{1A12A3C5-DD42-1AC2-BFCF-A76418B73045}"/>
          </ac:picMkLst>
        </pc:picChg>
        <pc:picChg chg="mod">
          <ac:chgData name="Laura Hatherly" userId="973ae847-1807-4682-bd1b-5eed1bedfc85" providerId="ADAL" clId="{1A25F96B-61E2-4D5B-832D-9472E8A1A357}" dt="2024-06-19T14:31:41.917" v="2096" actId="1076"/>
          <ac:picMkLst>
            <pc:docMk/>
            <pc:sldMk cId="4179617951" sldId="283"/>
            <ac:picMk id="12" creationId="{E5639DBD-2A64-D5BC-4DB2-FD417BB8F8AB}"/>
          </ac:picMkLst>
        </pc:picChg>
        <pc:picChg chg="mod">
          <ac:chgData name="Laura Hatherly" userId="973ae847-1807-4682-bd1b-5eed1bedfc85" providerId="ADAL" clId="{1A25F96B-61E2-4D5B-832D-9472E8A1A357}" dt="2024-06-19T14:33:29.495" v="2140" actId="1076"/>
          <ac:picMkLst>
            <pc:docMk/>
            <pc:sldMk cId="4179617951" sldId="283"/>
            <ac:picMk id="13" creationId="{5372EAF8-08EB-19E6-EE0E-8C52779CF46B}"/>
          </ac:picMkLst>
        </pc:picChg>
        <pc:picChg chg="mod">
          <ac:chgData name="Laura Hatherly" userId="973ae847-1807-4682-bd1b-5eed1bedfc85" providerId="ADAL" clId="{1A25F96B-61E2-4D5B-832D-9472E8A1A357}" dt="2024-06-19T14:33:29.495" v="2140" actId="1076"/>
          <ac:picMkLst>
            <pc:docMk/>
            <pc:sldMk cId="4179617951" sldId="283"/>
            <ac:picMk id="14" creationId="{74237605-786B-30DD-D625-1F502C6717A8}"/>
          </ac:picMkLst>
        </pc:picChg>
        <pc:picChg chg="mod">
          <ac:chgData name="Laura Hatherly" userId="973ae847-1807-4682-bd1b-5eed1bedfc85" providerId="ADAL" clId="{1A25F96B-61E2-4D5B-832D-9472E8A1A357}" dt="2024-06-19T14:31:43.359" v="2097" actId="1076"/>
          <ac:picMkLst>
            <pc:docMk/>
            <pc:sldMk cId="4179617951" sldId="283"/>
            <ac:picMk id="17" creationId="{3C358713-8C9C-274C-724F-4F34C640F360}"/>
          </ac:picMkLst>
        </pc:picChg>
      </pc:sldChg>
      <pc:sldChg chg="addSp delSp modSp new mod">
        <pc:chgData name="Laura Hatherly" userId="973ae847-1807-4682-bd1b-5eed1bedfc85" providerId="ADAL" clId="{1A25F96B-61E2-4D5B-832D-9472E8A1A357}" dt="2024-07-01T16:44:16.451" v="4290" actId="20577"/>
        <pc:sldMkLst>
          <pc:docMk/>
          <pc:sldMk cId="2487959194" sldId="287"/>
        </pc:sldMkLst>
        <pc:spChg chg="del">
          <ac:chgData name="Laura Hatherly" userId="973ae847-1807-4682-bd1b-5eed1bedfc85" providerId="ADAL" clId="{1A25F96B-61E2-4D5B-832D-9472E8A1A357}" dt="2024-07-01T16:43:49.938" v="4255" actId="478"/>
          <ac:spMkLst>
            <pc:docMk/>
            <pc:sldMk cId="2487959194" sldId="287"/>
            <ac:spMk id="2" creationId="{07F08C3D-6DF1-435B-920B-B0EB0558A3A2}"/>
          </ac:spMkLst>
        </pc:spChg>
        <pc:spChg chg="del">
          <ac:chgData name="Laura Hatherly" userId="973ae847-1807-4682-bd1b-5eed1bedfc85" providerId="ADAL" clId="{1A25F96B-61E2-4D5B-832D-9472E8A1A357}" dt="2024-07-01T16:43:48.956" v="4254" actId="478"/>
          <ac:spMkLst>
            <pc:docMk/>
            <pc:sldMk cId="2487959194" sldId="287"/>
            <ac:spMk id="3" creationId="{095487AA-B37F-1175-46C3-E1CA9A7BA540}"/>
          </ac:spMkLst>
        </pc:spChg>
        <pc:spChg chg="add mod">
          <ac:chgData name="Laura Hatherly" userId="973ae847-1807-4682-bd1b-5eed1bedfc85" providerId="ADAL" clId="{1A25F96B-61E2-4D5B-832D-9472E8A1A357}" dt="2024-07-01T16:43:56.581" v="4256"/>
          <ac:spMkLst>
            <pc:docMk/>
            <pc:sldMk cId="2487959194" sldId="287"/>
            <ac:spMk id="4" creationId="{F6F52547-11FE-4589-B496-950380D5B000}"/>
          </ac:spMkLst>
        </pc:spChg>
        <pc:spChg chg="add mod">
          <ac:chgData name="Laura Hatherly" userId="973ae847-1807-4682-bd1b-5eed1bedfc85" providerId="ADAL" clId="{1A25F96B-61E2-4D5B-832D-9472E8A1A357}" dt="2024-07-01T16:44:16.451" v="4290" actId="20577"/>
          <ac:spMkLst>
            <pc:docMk/>
            <pc:sldMk cId="2487959194" sldId="287"/>
            <ac:spMk id="5" creationId="{2F48160D-A48C-DCC4-1463-34A6E2409440}"/>
          </ac:spMkLst>
        </pc:spChg>
        <pc:spChg chg="add mod">
          <ac:chgData name="Laura Hatherly" userId="973ae847-1807-4682-bd1b-5eed1bedfc85" providerId="ADAL" clId="{1A25F96B-61E2-4D5B-832D-9472E8A1A357}" dt="2024-07-01T16:43:56.581" v="4256"/>
          <ac:spMkLst>
            <pc:docMk/>
            <pc:sldMk cId="2487959194" sldId="287"/>
            <ac:spMk id="6" creationId="{4043A794-0055-22E3-BD18-5C3368324E7B}"/>
          </ac:spMkLst>
        </pc:spChg>
        <pc:spChg chg="add mod">
          <ac:chgData name="Laura Hatherly" userId="973ae847-1807-4682-bd1b-5eed1bedfc85" providerId="ADAL" clId="{1A25F96B-61E2-4D5B-832D-9472E8A1A357}" dt="2024-07-01T16:43:56.581" v="4256"/>
          <ac:spMkLst>
            <pc:docMk/>
            <pc:sldMk cId="2487959194" sldId="287"/>
            <ac:spMk id="7" creationId="{B6B60EE6-5B24-2025-B5D5-A0201D934D6D}"/>
          </ac:spMkLst>
        </pc:spChg>
      </pc:sldChg>
    </pc:docChg>
  </pc:docChgLst>
  <pc:docChgLst>
    <pc:chgData name="Alice Cheesbrough" userId="S::18acheesbrough@heckgrammar.co.uk::6531ae34-7c49-46b8-991c-79fc41999396" providerId="AD" clId="Web-{34830243-92DD-D0A5-8BD7-7ADE64EEF13B}"/>
    <pc:docChg chg="addSld delSld modSld">
      <pc:chgData name="Alice Cheesbrough" userId="S::18acheesbrough@heckgrammar.co.uk::6531ae34-7c49-46b8-991c-79fc41999396" providerId="AD" clId="Web-{34830243-92DD-D0A5-8BD7-7ADE64EEF13B}" dt="2024-07-10T14:15:53.591" v="1514" actId="1076"/>
      <pc:docMkLst>
        <pc:docMk/>
      </pc:docMkLst>
      <pc:sldChg chg="modSp">
        <pc:chgData name="Alice Cheesbrough" userId="S::18acheesbrough@heckgrammar.co.uk::6531ae34-7c49-46b8-991c-79fc41999396" providerId="AD" clId="Web-{34830243-92DD-D0A5-8BD7-7ADE64EEF13B}" dt="2024-07-10T13:32:34.940" v="269" actId="20577"/>
        <pc:sldMkLst>
          <pc:docMk/>
          <pc:sldMk cId="3782862891" sldId="258"/>
        </pc:sldMkLst>
        <pc:spChg chg="mod">
          <ac:chgData name="Alice Cheesbrough" userId="S::18acheesbrough@heckgrammar.co.uk::6531ae34-7c49-46b8-991c-79fc41999396" providerId="AD" clId="Web-{34830243-92DD-D0A5-8BD7-7ADE64EEF13B}" dt="2024-07-10T13:32:34.940" v="269" actId="20577"/>
          <ac:spMkLst>
            <pc:docMk/>
            <pc:sldMk cId="3782862891" sldId="258"/>
            <ac:spMk id="15" creationId="{BF781A15-5104-CA42-9F71-116877823E29}"/>
          </ac:spMkLst>
        </pc:spChg>
      </pc:sldChg>
      <pc:sldChg chg="addSp delSp modSp">
        <pc:chgData name="Alice Cheesbrough" userId="S::18acheesbrough@heckgrammar.co.uk::6531ae34-7c49-46b8-991c-79fc41999396" providerId="AD" clId="Web-{34830243-92DD-D0A5-8BD7-7ADE64EEF13B}" dt="2024-07-10T13:54:55.743" v="484" actId="1076"/>
        <pc:sldMkLst>
          <pc:docMk/>
          <pc:sldMk cId="1793760803" sldId="259"/>
        </pc:sldMkLst>
        <pc:spChg chg="add del mod">
          <ac:chgData name="Alice Cheesbrough" userId="S::18acheesbrough@heckgrammar.co.uk::6531ae34-7c49-46b8-991c-79fc41999396" providerId="AD" clId="Web-{34830243-92DD-D0A5-8BD7-7ADE64EEF13B}" dt="2024-07-10T13:28:57.949" v="34"/>
          <ac:spMkLst>
            <pc:docMk/>
            <pc:sldMk cId="1793760803" sldId="259"/>
            <ac:spMk id="2" creationId="{3C7CB1D8-420C-5F79-A4A5-4F4F370ED7ED}"/>
          </ac:spMkLst>
        </pc:spChg>
        <pc:spChg chg="mod">
          <ac:chgData name="Alice Cheesbrough" userId="S::18acheesbrough@heckgrammar.co.uk::6531ae34-7c49-46b8-991c-79fc41999396" providerId="AD" clId="Web-{34830243-92DD-D0A5-8BD7-7ADE64EEF13B}" dt="2024-07-10T13:33:20.910" v="315" actId="1076"/>
          <ac:spMkLst>
            <pc:docMk/>
            <pc:sldMk cId="1793760803" sldId="259"/>
            <ac:spMk id="29" creationId="{9B4E93E8-4CAA-D1DA-D1A1-3F32D2E50FCF}"/>
          </ac:spMkLst>
        </pc:spChg>
        <pc:picChg chg="mod">
          <ac:chgData name="Alice Cheesbrough" userId="S::18acheesbrough@heckgrammar.co.uk::6531ae34-7c49-46b8-991c-79fc41999396" providerId="AD" clId="Web-{34830243-92DD-D0A5-8BD7-7ADE64EEF13B}" dt="2024-07-10T13:54:33.711" v="476" actId="1076"/>
          <ac:picMkLst>
            <pc:docMk/>
            <pc:sldMk cId="1793760803" sldId="259"/>
            <ac:picMk id="2" creationId="{588FBAB5-4E89-6402-0846-4498600318B5}"/>
          </ac:picMkLst>
        </pc:picChg>
        <pc:picChg chg="mod">
          <ac:chgData name="Alice Cheesbrough" userId="S::18acheesbrough@heckgrammar.co.uk::6531ae34-7c49-46b8-991c-79fc41999396" providerId="AD" clId="Web-{34830243-92DD-D0A5-8BD7-7ADE64EEF13B}" dt="2024-07-10T13:54:38.587" v="478" actId="1076"/>
          <ac:picMkLst>
            <pc:docMk/>
            <pc:sldMk cId="1793760803" sldId="259"/>
            <ac:picMk id="3" creationId="{FCB366AF-AED6-83B4-1EE6-BE6F37195CCF}"/>
          </ac:picMkLst>
        </pc:picChg>
        <pc:picChg chg="mod">
          <ac:chgData name="Alice Cheesbrough" userId="S::18acheesbrough@heckgrammar.co.uk::6531ae34-7c49-46b8-991c-79fc41999396" providerId="AD" clId="Web-{34830243-92DD-D0A5-8BD7-7ADE64EEF13B}" dt="2024-07-10T13:54:47.056" v="483" actId="1076"/>
          <ac:picMkLst>
            <pc:docMk/>
            <pc:sldMk cId="1793760803" sldId="259"/>
            <ac:picMk id="4" creationId="{D099ED7D-36D1-33C5-40DA-03ED023278F2}"/>
          </ac:picMkLst>
        </pc:picChg>
        <pc:picChg chg="mod">
          <ac:chgData name="Alice Cheesbrough" userId="S::18acheesbrough@heckgrammar.co.uk::6531ae34-7c49-46b8-991c-79fc41999396" providerId="AD" clId="Web-{34830243-92DD-D0A5-8BD7-7ADE64EEF13B}" dt="2024-07-10T13:54:39.508" v="479" actId="1076"/>
          <ac:picMkLst>
            <pc:docMk/>
            <pc:sldMk cId="1793760803" sldId="259"/>
            <ac:picMk id="11" creationId="{3DC04558-D1D1-9133-BCF7-4673A0E90A9B}"/>
          </ac:picMkLst>
        </pc:picChg>
        <pc:picChg chg="mod">
          <ac:chgData name="Alice Cheesbrough" userId="S::18acheesbrough@heckgrammar.co.uk::6531ae34-7c49-46b8-991c-79fc41999396" providerId="AD" clId="Web-{34830243-92DD-D0A5-8BD7-7ADE64EEF13B}" dt="2024-07-10T13:54:55.743" v="484" actId="1076"/>
          <ac:picMkLst>
            <pc:docMk/>
            <pc:sldMk cId="1793760803" sldId="259"/>
            <ac:picMk id="12" creationId="{D1061DA2-24BE-F651-5626-522594A881A7}"/>
          </ac:picMkLst>
        </pc:picChg>
      </pc:sldChg>
      <pc:sldChg chg="delSp">
        <pc:chgData name="Alice Cheesbrough" userId="S::18acheesbrough@heckgrammar.co.uk::6531ae34-7c49-46b8-991c-79fc41999396" providerId="AD" clId="Web-{34830243-92DD-D0A5-8BD7-7ADE64EEF13B}" dt="2024-07-10T13:28:24.777" v="16"/>
        <pc:sldMkLst>
          <pc:docMk/>
          <pc:sldMk cId="4205471908" sldId="266"/>
        </pc:sldMkLst>
        <pc:spChg chg="del">
          <ac:chgData name="Alice Cheesbrough" userId="S::18acheesbrough@heckgrammar.co.uk::6531ae34-7c49-46b8-991c-79fc41999396" providerId="AD" clId="Web-{34830243-92DD-D0A5-8BD7-7ADE64EEF13B}" dt="2024-07-10T13:28:24.777" v="16"/>
          <ac:spMkLst>
            <pc:docMk/>
            <pc:sldMk cId="4205471908" sldId="266"/>
            <ac:spMk id="10" creationId="{8445888B-D70F-C358-B6C5-A0D53A4F00D6}"/>
          </ac:spMkLst>
        </pc:spChg>
        <pc:spChg chg="del">
          <ac:chgData name="Alice Cheesbrough" userId="S::18acheesbrough@heckgrammar.co.uk::6531ae34-7c49-46b8-991c-79fc41999396" providerId="AD" clId="Web-{34830243-92DD-D0A5-8BD7-7ADE64EEF13B}" dt="2024-07-10T13:28:24.417" v="15"/>
          <ac:spMkLst>
            <pc:docMk/>
            <pc:sldMk cId="4205471908" sldId="266"/>
            <ac:spMk id="11" creationId="{13800380-7347-09B0-18F5-B62063063A85}"/>
          </ac:spMkLst>
        </pc:spChg>
        <pc:spChg chg="del">
          <ac:chgData name="Alice Cheesbrough" userId="S::18acheesbrough@heckgrammar.co.uk::6531ae34-7c49-46b8-991c-79fc41999396" providerId="AD" clId="Web-{34830243-92DD-D0A5-8BD7-7ADE64EEF13B}" dt="2024-07-10T13:28:23.964" v="14"/>
          <ac:spMkLst>
            <pc:docMk/>
            <pc:sldMk cId="4205471908" sldId="266"/>
            <ac:spMk id="12" creationId="{2FEC3F82-83CA-6ACB-765A-61B359379B3B}"/>
          </ac:spMkLst>
        </pc:spChg>
        <pc:spChg chg="del">
          <ac:chgData name="Alice Cheesbrough" userId="S::18acheesbrough@heckgrammar.co.uk::6531ae34-7c49-46b8-991c-79fc41999396" providerId="AD" clId="Web-{34830243-92DD-D0A5-8BD7-7ADE64EEF13B}" dt="2024-07-10T13:28:20.480" v="12"/>
          <ac:spMkLst>
            <pc:docMk/>
            <pc:sldMk cId="4205471908" sldId="266"/>
            <ac:spMk id="17" creationId="{8EDB5521-7B00-A7E2-4B73-E28A7C559D69}"/>
          </ac:spMkLst>
        </pc:spChg>
      </pc:sldChg>
      <pc:sldChg chg="addSp delSp modSp">
        <pc:chgData name="Alice Cheesbrough" userId="S::18acheesbrough@heckgrammar.co.uk::6531ae34-7c49-46b8-991c-79fc41999396" providerId="AD" clId="Web-{34830243-92DD-D0A5-8BD7-7ADE64EEF13B}" dt="2024-07-10T14:05:51.152" v="1321" actId="20577"/>
        <pc:sldMkLst>
          <pc:docMk/>
          <pc:sldMk cId="22113529" sldId="286"/>
        </pc:sldMkLst>
        <pc:spChg chg="add del mod">
          <ac:chgData name="Alice Cheesbrough" userId="S::18acheesbrough@heckgrammar.co.uk::6531ae34-7c49-46b8-991c-79fc41999396" providerId="AD" clId="Web-{34830243-92DD-D0A5-8BD7-7ADE64EEF13B}" dt="2024-07-10T13:58:22.890" v="491"/>
          <ac:spMkLst>
            <pc:docMk/>
            <pc:sldMk cId="22113529" sldId="286"/>
            <ac:spMk id="2" creationId="{DF483EFA-5FEC-A9AA-2009-4C9EB05BDD13}"/>
          </ac:spMkLst>
        </pc:spChg>
        <pc:spChg chg="add mod">
          <ac:chgData name="Alice Cheesbrough" userId="S::18acheesbrough@heckgrammar.co.uk::6531ae34-7c49-46b8-991c-79fc41999396" providerId="AD" clId="Web-{34830243-92DD-D0A5-8BD7-7ADE64EEF13B}" dt="2024-07-10T14:05:51.152" v="1321" actId="20577"/>
          <ac:spMkLst>
            <pc:docMk/>
            <pc:sldMk cId="22113529" sldId="286"/>
            <ac:spMk id="3" creationId="{FF16CC50-FAA7-3A88-BC31-3FC3EBAFD397}"/>
          </ac:spMkLst>
        </pc:spChg>
      </pc:sldChg>
      <pc:sldChg chg="addSp modSp">
        <pc:chgData name="Alice Cheesbrough" userId="S::18acheesbrough@heckgrammar.co.uk::6531ae34-7c49-46b8-991c-79fc41999396" providerId="AD" clId="Web-{34830243-92DD-D0A5-8BD7-7ADE64EEF13B}" dt="2024-07-10T13:35:21.038" v="357" actId="1076"/>
        <pc:sldMkLst>
          <pc:docMk/>
          <pc:sldMk cId="2487959194" sldId="287"/>
        </pc:sldMkLst>
        <pc:spChg chg="mod">
          <ac:chgData name="Alice Cheesbrough" userId="S::18acheesbrough@heckgrammar.co.uk::6531ae34-7c49-46b8-991c-79fc41999396" providerId="AD" clId="Web-{34830243-92DD-D0A5-8BD7-7ADE64EEF13B}" dt="2024-07-10T13:33:41.223" v="320" actId="14100"/>
          <ac:spMkLst>
            <pc:docMk/>
            <pc:sldMk cId="2487959194" sldId="287"/>
            <ac:spMk id="3" creationId="{B7849075-70A5-3C57-39B9-3A989B8382AD}"/>
          </ac:spMkLst>
        </pc:spChg>
        <pc:spChg chg="mod">
          <ac:chgData name="Alice Cheesbrough" userId="S::18acheesbrough@heckgrammar.co.uk::6531ae34-7c49-46b8-991c-79fc41999396" providerId="AD" clId="Web-{34830243-92DD-D0A5-8BD7-7ADE64EEF13B}" dt="2024-07-10T13:34:44.990" v="334" actId="14100"/>
          <ac:spMkLst>
            <pc:docMk/>
            <pc:sldMk cId="2487959194" sldId="287"/>
            <ac:spMk id="8" creationId="{D5A8D4A1-9BF9-CCBD-C353-CC877F6C1DB4}"/>
          </ac:spMkLst>
        </pc:spChg>
        <pc:spChg chg="mod">
          <ac:chgData name="Alice Cheesbrough" userId="S::18acheesbrough@heckgrammar.co.uk::6531ae34-7c49-46b8-991c-79fc41999396" providerId="AD" clId="Web-{34830243-92DD-D0A5-8BD7-7ADE64EEF13B}" dt="2024-07-10T13:34:17.537" v="332" actId="14100"/>
          <ac:spMkLst>
            <pc:docMk/>
            <pc:sldMk cId="2487959194" sldId="287"/>
            <ac:spMk id="9" creationId="{0CC7C2DF-EDCF-DCCE-89AC-91689B4244BC}"/>
          </ac:spMkLst>
        </pc:spChg>
        <pc:spChg chg="mod">
          <ac:chgData name="Alice Cheesbrough" userId="S::18acheesbrough@heckgrammar.co.uk::6531ae34-7c49-46b8-991c-79fc41999396" providerId="AD" clId="Web-{34830243-92DD-D0A5-8BD7-7ADE64EEF13B}" dt="2024-07-10T13:33:48.192" v="323" actId="1076"/>
          <ac:spMkLst>
            <pc:docMk/>
            <pc:sldMk cId="2487959194" sldId="287"/>
            <ac:spMk id="11" creationId="{7D4C6C59-4F07-9ADF-D7FC-BF1C26B1D19B}"/>
          </ac:spMkLst>
        </pc:spChg>
        <pc:spChg chg="mod">
          <ac:chgData name="Alice Cheesbrough" userId="S::18acheesbrough@heckgrammar.co.uk::6531ae34-7c49-46b8-991c-79fc41999396" providerId="AD" clId="Web-{34830243-92DD-D0A5-8BD7-7ADE64EEF13B}" dt="2024-07-10T13:34:30.068" v="333" actId="20577"/>
          <ac:spMkLst>
            <pc:docMk/>
            <pc:sldMk cId="2487959194" sldId="287"/>
            <ac:spMk id="12" creationId="{404886CD-FEFD-18C4-1307-27956D26F720}"/>
          </ac:spMkLst>
        </pc:spChg>
        <pc:spChg chg="add mod">
          <ac:chgData name="Alice Cheesbrough" userId="S::18acheesbrough@heckgrammar.co.uk::6531ae34-7c49-46b8-991c-79fc41999396" providerId="AD" clId="Web-{34830243-92DD-D0A5-8BD7-7ADE64EEF13B}" dt="2024-07-10T13:35:21.038" v="357" actId="1076"/>
          <ac:spMkLst>
            <pc:docMk/>
            <pc:sldMk cId="2487959194" sldId="287"/>
            <ac:spMk id="13" creationId="{E4C6B774-B40F-1AFC-7D5E-A8FC86AEF515}"/>
          </ac:spMkLst>
        </pc:spChg>
        <pc:spChg chg="add mod">
          <ac:chgData name="Alice Cheesbrough" userId="S::18acheesbrough@heckgrammar.co.uk::6531ae34-7c49-46b8-991c-79fc41999396" providerId="AD" clId="Web-{34830243-92DD-D0A5-8BD7-7ADE64EEF13B}" dt="2024-07-10T13:35:21.007" v="356" actId="1076"/>
          <ac:spMkLst>
            <pc:docMk/>
            <pc:sldMk cId="2487959194" sldId="287"/>
            <ac:spMk id="14" creationId="{B5AD9B0C-F6F9-B8CC-9989-B8A72698344F}"/>
          </ac:spMkLst>
        </pc:spChg>
        <pc:spChg chg="add mod">
          <ac:chgData name="Alice Cheesbrough" userId="S::18acheesbrough@heckgrammar.co.uk::6531ae34-7c49-46b8-991c-79fc41999396" providerId="AD" clId="Web-{34830243-92DD-D0A5-8BD7-7ADE64EEF13B}" dt="2024-07-10T13:35:20.991" v="355" actId="1076"/>
          <ac:spMkLst>
            <pc:docMk/>
            <pc:sldMk cId="2487959194" sldId="287"/>
            <ac:spMk id="15" creationId="{A44F0921-02A9-7928-0660-AE0D135753F1}"/>
          </ac:spMkLst>
        </pc:spChg>
        <pc:spChg chg="add mod">
          <ac:chgData name="Alice Cheesbrough" userId="S::18acheesbrough@heckgrammar.co.uk::6531ae34-7c49-46b8-991c-79fc41999396" providerId="AD" clId="Web-{34830243-92DD-D0A5-8BD7-7ADE64EEF13B}" dt="2024-07-10T13:35:20.960" v="354" actId="1076"/>
          <ac:spMkLst>
            <pc:docMk/>
            <pc:sldMk cId="2487959194" sldId="287"/>
            <ac:spMk id="16" creationId="{C4B09ACB-FAD1-DBEE-1C15-B58DE06E0E70}"/>
          </ac:spMkLst>
        </pc:spChg>
        <pc:picChg chg="mod">
          <ac:chgData name="Alice Cheesbrough" userId="S::18acheesbrough@heckgrammar.co.uk::6531ae34-7c49-46b8-991c-79fc41999396" providerId="AD" clId="Web-{34830243-92DD-D0A5-8BD7-7ADE64EEF13B}" dt="2024-07-10T13:33:33.145" v="318" actId="14100"/>
          <ac:picMkLst>
            <pc:docMk/>
            <pc:sldMk cId="2487959194" sldId="287"/>
            <ac:picMk id="2" creationId="{EBB900F5-F1FC-01A7-4890-155DE8D57D84}"/>
          </ac:picMkLst>
        </pc:picChg>
        <pc:picChg chg="mod">
          <ac:chgData name="Alice Cheesbrough" userId="S::18acheesbrough@heckgrammar.co.uk::6531ae34-7c49-46b8-991c-79fc41999396" providerId="AD" clId="Web-{34830243-92DD-D0A5-8BD7-7ADE64EEF13B}" dt="2024-07-10T13:33:30.004" v="317" actId="1076"/>
          <ac:picMkLst>
            <pc:docMk/>
            <pc:sldMk cId="2487959194" sldId="287"/>
            <ac:picMk id="10" creationId="{B3086244-CF9E-F8F5-C4B5-D20F1F458E05}"/>
          </ac:picMkLst>
        </pc:picChg>
      </pc:sldChg>
      <pc:sldChg chg="del">
        <pc:chgData name="Alice Cheesbrough" userId="S::18acheesbrough@heckgrammar.co.uk::6531ae34-7c49-46b8-991c-79fc41999396" providerId="AD" clId="Web-{34830243-92DD-D0A5-8BD7-7ADE64EEF13B}" dt="2024-07-10T13:43:13.567" v="358"/>
        <pc:sldMkLst>
          <pc:docMk/>
          <pc:sldMk cId="1934282888" sldId="288"/>
        </pc:sldMkLst>
      </pc:sldChg>
      <pc:sldChg chg="addSp delSp modSp add replId">
        <pc:chgData name="Alice Cheesbrough" userId="S::18acheesbrough@heckgrammar.co.uk::6531ae34-7c49-46b8-991c-79fc41999396" providerId="AD" clId="Web-{34830243-92DD-D0A5-8BD7-7ADE64EEF13B}" dt="2024-07-10T13:28:21.542" v="13"/>
        <pc:sldMkLst>
          <pc:docMk/>
          <pc:sldMk cId="1774123853" sldId="289"/>
        </pc:sldMkLst>
        <pc:spChg chg="add">
          <ac:chgData name="Alice Cheesbrough" userId="S::18acheesbrough@heckgrammar.co.uk::6531ae34-7c49-46b8-991c-79fc41999396" providerId="AD" clId="Web-{34830243-92DD-D0A5-8BD7-7ADE64EEF13B}" dt="2024-07-10T13:28:21.542" v="13"/>
          <ac:spMkLst>
            <pc:docMk/>
            <pc:sldMk cId="1774123853" sldId="289"/>
            <ac:spMk id="7" creationId="{8EDB5521-7B00-A7E2-4B73-E28A7C559D69}"/>
          </ac:spMkLst>
        </pc:spChg>
        <pc:spChg chg="del">
          <ac:chgData name="Alice Cheesbrough" userId="S::18acheesbrough@heckgrammar.co.uk::6531ae34-7c49-46b8-991c-79fc41999396" providerId="AD" clId="Web-{34830243-92DD-D0A5-8BD7-7ADE64EEF13B}" dt="2024-07-10T13:28:11.854" v="7"/>
          <ac:spMkLst>
            <pc:docMk/>
            <pc:sldMk cId="1774123853" sldId="289"/>
            <ac:spMk id="10" creationId="{8445888B-D70F-C358-B6C5-A0D53A4F00D6}"/>
          </ac:spMkLst>
        </pc:spChg>
        <pc:spChg chg="del">
          <ac:chgData name="Alice Cheesbrough" userId="S::18acheesbrough@heckgrammar.co.uk::6531ae34-7c49-46b8-991c-79fc41999396" providerId="AD" clId="Web-{34830243-92DD-D0A5-8BD7-7ADE64EEF13B}" dt="2024-07-10T13:28:10.932" v="6"/>
          <ac:spMkLst>
            <pc:docMk/>
            <pc:sldMk cId="1774123853" sldId="289"/>
            <ac:spMk id="11" creationId="{13800380-7347-09B0-18F5-B62063063A85}"/>
          </ac:spMkLst>
        </pc:spChg>
        <pc:spChg chg="del">
          <ac:chgData name="Alice Cheesbrough" userId="S::18acheesbrough@heckgrammar.co.uk::6531ae34-7c49-46b8-991c-79fc41999396" providerId="AD" clId="Web-{34830243-92DD-D0A5-8BD7-7ADE64EEF13B}" dt="2024-07-10T13:28:10.495" v="5"/>
          <ac:spMkLst>
            <pc:docMk/>
            <pc:sldMk cId="1774123853" sldId="289"/>
            <ac:spMk id="12" creationId="{2FEC3F82-83CA-6ACB-765A-61B359379B3B}"/>
          </ac:spMkLst>
        </pc:spChg>
        <pc:spChg chg="del">
          <ac:chgData name="Alice Cheesbrough" userId="S::18acheesbrough@heckgrammar.co.uk::6531ae34-7c49-46b8-991c-79fc41999396" providerId="AD" clId="Web-{34830243-92DD-D0A5-8BD7-7ADE64EEF13B}" dt="2024-07-10T13:28:06.964" v="1"/>
          <ac:spMkLst>
            <pc:docMk/>
            <pc:sldMk cId="1774123853" sldId="289"/>
            <ac:spMk id="13" creationId="{3832C721-4D56-B0FE-1B17-4AA9BD666B41}"/>
          </ac:spMkLst>
        </pc:spChg>
        <pc:spChg chg="del">
          <ac:chgData name="Alice Cheesbrough" userId="S::18acheesbrough@heckgrammar.co.uk::6531ae34-7c49-46b8-991c-79fc41999396" providerId="AD" clId="Web-{34830243-92DD-D0A5-8BD7-7ADE64EEF13B}" dt="2024-07-10T13:28:12.714" v="8"/>
          <ac:spMkLst>
            <pc:docMk/>
            <pc:sldMk cId="1774123853" sldId="289"/>
            <ac:spMk id="14" creationId="{9CE06338-6D0B-B18B-728D-D7CFBD1887E6}"/>
          </ac:spMkLst>
        </pc:spChg>
        <pc:spChg chg="del mod">
          <ac:chgData name="Alice Cheesbrough" userId="S::18acheesbrough@heckgrammar.co.uk::6531ae34-7c49-46b8-991c-79fc41999396" providerId="AD" clId="Web-{34830243-92DD-D0A5-8BD7-7ADE64EEF13B}" dt="2024-07-10T13:28:09.167" v="3"/>
          <ac:spMkLst>
            <pc:docMk/>
            <pc:sldMk cId="1774123853" sldId="289"/>
            <ac:spMk id="16" creationId="{8EF57EB9-5B9A-7DA3-BA7D-CF2FAEE64C76}"/>
          </ac:spMkLst>
        </pc:spChg>
        <pc:spChg chg="del">
          <ac:chgData name="Alice Cheesbrough" userId="S::18acheesbrough@heckgrammar.co.uk::6531ae34-7c49-46b8-991c-79fc41999396" providerId="AD" clId="Web-{34830243-92DD-D0A5-8BD7-7ADE64EEF13B}" dt="2024-07-10T13:28:09.714" v="4"/>
          <ac:spMkLst>
            <pc:docMk/>
            <pc:sldMk cId="1774123853" sldId="289"/>
            <ac:spMk id="17" creationId="{8EDB5521-7B00-A7E2-4B73-E28A7C559D69}"/>
          </ac:spMkLst>
        </pc:spChg>
        <pc:spChg chg="del">
          <ac:chgData name="Alice Cheesbrough" userId="S::18acheesbrough@heckgrammar.co.uk::6531ae34-7c49-46b8-991c-79fc41999396" providerId="AD" clId="Web-{34830243-92DD-D0A5-8BD7-7ADE64EEF13B}" dt="2024-07-10T13:28:15.995" v="11"/>
          <ac:spMkLst>
            <pc:docMk/>
            <pc:sldMk cId="1774123853" sldId="289"/>
            <ac:spMk id="18" creationId="{0EFFD967-5315-F7EF-A5A5-80B080DC1D9A}"/>
          </ac:spMkLst>
        </pc:spChg>
        <pc:spChg chg="del">
          <ac:chgData name="Alice Cheesbrough" userId="S::18acheesbrough@heckgrammar.co.uk::6531ae34-7c49-46b8-991c-79fc41999396" providerId="AD" clId="Web-{34830243-92DD-D0A5-8BD7-7ADE64EEF13B}" dt="2024-07-10T13:28:15.542" v="10"/>
          <ac:spMkLst>
            <pc:docMk/>
            <pc:sldMk cId="1774123853" sldId="289"/>
            <ac:spMk id="19" creationId="{18EAF56A-0470-DDEE-0007-01053B0C644B}"/>
          </ac:spMkLst>
        </pc:spChg>
        <pc:spChg chg="del">
          <ac:chgData name="Alice Cheesbrough" userId="S::18acheesbrough@heckgrammar.co.uk::6531ae34-7c49-46b8-991c-79fc41999396" providerId="AD" clId="Web-{34830243-92DD-D0A5-8BD7-7ADE64EEF13B}" dt="2024-07-10T13:28:13.183" v="9"/>
          <ac:spMkLst>
            <pc:docMk/>
            <pc:sldMk cId="1774123853" sldId="289"/>
            <ac:spMk id="20" creationId="{924C8E62-0186-FB5B-60D0-35D8BA0716F7}"/>
          </ac:spMkLst>
        </pc:spChg>
      </pc:sldChg>
      <pc:sldChg chg="addSp delSp modSp add replId">
        <pc:chgData name="Alice Cheesbrough" userId="S::18acheesbrough@heckgrammar.co.uk::6531ae34-7c49-46b8-991c-79fc41999396" providerId="AD" clId="Web-{34830243-92DD-D0A5-8BD7-7ADE64EEF13B}" dt="2024-07-10T14:15:53.591" v="1514" actId="1076"/>
        <pc:sldMkLst>
          <pc:docMk/>
          <pc:sldMk cId="2716026228" sldId="290"/>
        </pc:sldMkLst>
        <pc:spChg chg="del">
          <ac:chgData name="Alice Cheesbrough" userId="S::18acheesbrough@heckgrammar.co.uk::6531ae34-7c49-46b8-991c-79fc41999396" providerId="AD" clId="Web-{34830243-92DD-D0A5-8BD7-7ADE64EEF13B}" dt="2024-07-10T13:45:06.664" v="373"/>
          <ac:spMkLst>
            <pc:docMk/>
            <pc:sldMk cId="2716026228" sldId="290"/>
            <ac:spMk id="2" creationId="{132CBBBD-3CEA-CDB4-024E-61238DA9A9C3}"/>
          </ac:spMkLst>
        </pc:spChg>
        <pc:spChg chg="add mod">
          <ac:chgData name="Alice Cheesbrough" userId="S::18acheesbrough@heckgrammar.co.uk::6531ae34-7c49-46b8-991c-79fc41999396" providerId="AD" clId="Web-{34830243-92DD-D0A5-8BD7-7ADE64EEF13B}" dt="2024-07-10T14:14:41.355" v="1490" actId="1076"/>
          <ac:spMkLst>
            <pc:docMk/>
            <pc:sldMk cId="2716026228" sldId="290"/>
            <ac:spMk id="2" creationId="{2202A434-C856-5952-FC7D-72042AE3DA1A}"/>
          </ac:spMkLst>
        </pc:spChg>
        <pc:spChg chg="add mod">
          <ac:chgData name="Alice Cheesbrough" userId="S::18acheesbrough@heckgrammar.co.uk::6531ae34-7c49-46b8-991c-79fc41999396" providerId="AD" clId="Web-{34830243-92DD-D0A5-8BD7-7ADE64EEF13B}" dt="2024-07-10T14:08:03.344" v="1380" actId="1076"/>
          <ac:spMkLst>
            <pc:docMk/>
            <pc:sldMk cId="2716026228" sldId="290"/>
            <ac:spMk id="3" creationId="{08192BA3-B917-AFF3-BB96-9A8ED84FB4AF}"/>
          </ac:spMkLst>
        </pc:spChg>
        <pc:spChg chg="del">
          <ac:chgData name="Alice Cheesbrough" userId="S::18acheesbrough@heckgrammar.co.uk::6531ae34-7c49-46b8-991c-79fc41999396" providerId="AD" clId="Web-{34830243-92DD-D0A5-8BD7-7ADE64EEF13B}" dt="2024-07-10T13:45:05.445" v="364"/>
          <ac:spMkLst>
            <pc:docMk/>
            <pc:sldMk cId="2716026228" sldId="290"/>
            <ac:spMk id="5" creationId="{72CF33C2-3CC2-F7A1-F566-385A31121B63}"/>
          </ac:spMkLst>
        </pc:spChg>
        <pc:spChg chg="add mod">
          <ac:chgData name="Alice Cheesbrough" userId="S::18acheesbrough@heckgrammar.co.uk::6531ae34-7c49-46b8-991c-79fc41999396" providerId="AD" clId="Web-{34830243-92DD-D0A5-8BD7-7ADE64EEF13B}" dt="2024-07-10T14:14:45.261" v="1491" actId="1076"/>
          <ac:spMkLst>
            <pc:docMk/>
            <pc:sldMk cId="2716026228" sldId="290"/>
            <ac:spMk id="5" creationId="{BFDC0801-5E97-87EE-4B50-6956B0A8F8C0}"/>
          </ac:spMkLst>
        </pc:spChg>
        <pc:spChg chg="add mod">
          <ac:chgData name="Alice Cheesbrough" userId="S::18acheesbrough@heckgrammar.co.uk::6531ae34-7c49-46b8-991c-79fc41999396" providerId="AD" clId="Web-{34830243-92DD-D0A5-8BD7-7ADE64EEF13B}" dt="2024-07-10T14:14:58.340" v="1494" actId="1076"/>
          <ac:spMkLst>
            <pc:docMk/>
            <pc:sldMk cId="2716026228" sldId="290"/>
            <ac:spMk id="6" creationId="{63EAE013-2810-D501-194B-58227DF5498E}"/>
          </ac:spMkLst>
        </pc:spChg>
        <pc:spChg chg="del">
          <ac:chgData name="Alice Cheesbrough" userId="S::18acheesbrough@heckgrammar.co.uk::6531ae34-7c49-46b8-991c-79fc41999396" providerId="AD" clId="Web-{34830243-92DD-D0A5-8BD7-7ADE64EEF13B}" dt="2024-07-10T13:45:05.445" v="365"/>
          <ac:spMkLst>
            <pc:docMk/>
            <pc:sldMk cId="2716026228" sldId="290"/>
            <ac:spMk id="6" creationId="{BED3C61A-1916-E268-319A-FCAED2ECF438}"/>
          </ac:spMkLst>
        </pc:spChg>
        <pc:spChg chg="mod">
          <ac:chgData name="Alice Cheesbrough" userId="S::18acheesbrough@heckgrammar.co.uk::6531ae34-7c49-46b8-991c-79fc41999396" providerId="AD" clId="Web-{34830243-92DD-D0A5-8BD7-7ADE64EEF13B}" dt="2024-07-10T14:06:09.356" v="1328"/>
          <ac:spMkLst>
            <pc:docMk/>
            <pc:sldMk cId="2716026228" sldId="290"/>
            <ac:spMk id="7" creationId="{4594B613-3898-1BB7-A969-3C6437CD3938}"/>
          </ac:spMkLst>
        </pc:spChg>
        <pc:spChg chg="del">
          <ac:chgData name="Alice Cheesbrough" userId="S::18acheesbrough@heckgrammar.co.uk::6531ae34-7c49-46b8-991c-79fc41999396" providerId="AD" clId="Web-{34830243-92DD-D0A5-8BD7-7ADE64EEF13B}" dt="2024-07-10T13:45:13.071" v="385"/>
          <ac:spMkLst>
            <pc:docMk/>
            <pc:sldMk cId="2716026228" sldId="290"/>
            <ac:spMk id="8" creationId="{4589ABE8-BF89-7532-7520-E3044CD23752}"/>
          </ac:spMkLst>
        </pc:spChg>
        <pc:spChg chg="add mod">
          <ac:chgData name="Alice Cheesbrough" userId="S::18acheesbrough@heckgrammar.co.uk::6531ae34-7c49-46b8-991c-79fc41999396" providerId="AD" clId="Web-{34830243-92DD-D0A5-8BD7-7ADE64EEF13B}" dt="2024-07-10T14:15:26.684" v="1503"/>
          <ac:spMkLst>
            <pc:docMk/>
            <pc:sldMk cId="2716026228" sldId="290"/>
            <ac:spMk id="8" creationId="{D2D741E7-59E6-25A7-1751-6FE1D9EB1467}"/>
          </ac:spMkLst>
        </pc:spChg>
        <pc:spChg chg="add mod">
          <ac:chgData name="Alice Cheesbrough" userId="S::18acheesbrough@heckgrammar.co.uk::6531ae34-7c49-46b8-991c-79fc41999396" providerId="AD" clId="Web-{34830243-92DD-D0A5-8BD7-7ADE64EEF13B}" dt="2024-07-10T14:15:34.763" v="1506" actId="14100"/>
          <ac:spMkLst>
            <pc:docMk/>
            <pc:sldMk cId="2716026228" sldId="290"/>
            <ac:spMk id="9" creationId="{0880CC53-D5C2-F0C5-4AE8-3D7EDC858577}"/>
          </ac:spMkLst>
        </pc:spChg>
        <pc:spChg chg="del mod">
          <ac:chgData name="Alice Cheesbrough" userId="S::18acheesbrough@heckgrammar.co.uk::6531ae34-7c49-46b8-991c-79fc41999396" providerId="AD" clId="Web-{34830243-92DD-D0A5-8BD7-7ADE64EEF13B}" dt="2024-07-10T13:45:14.117" v="387"/>
          <ac:spMkLst>
            <pc:docMk/>
            <pc:sldMk cId="2716026228" sldId="290"/>
            <ac:spMk id="9" creationId="{E409CABC-4965-E5DB-549D-C4B02EE760BA}"/>
          </ac:spMkLst>
        </pc:spChg>
        <pc:spChg chg="del">
          <ac:chgData name="Alice Cheesbrough" userId="S::18acheesbrough@heckgrammar.co.uk::6531ae34-7c49-46b8-991c-79fc41999396" providerId="AD" clId="Web-{34830243-92DD-D0A5-8BD7-7ADE64EEF13B}" dt="2024-07-10T13:45:05.445" v="367"/>
          <ac:spMkLst>
            <pc:docMk/>
            <pc:sldMk cId="2716026228" sldId="290"/>
            <ac:spMk id="10" creationId="{C1CEA88E-B037-9EDE-F0AC-649FCEA55496}"/>
          </ac:spMkLst>
        </pc:spChg>
        <pc:spChg chg="add mod">
          <ac:chgData name="Alice Cheesbrough" userId="S::18acheesbrough@heckgrammar.co.uk::6531ae34-7c49-46b8-991c-79fc41999396" providerId="AD" clId="Web-{34830243-92DD-D0A5-8BD7-7ADE64EEF13B}" dt="2024-07-10T14:15:53.591" v="1514" actId="1076"/>
          <ac:spMkLst>
            <pc:docMk/>
            <pc:sldMk cId="2716026228" sldId="290"/>
            <ac:spMk id="10" creationId="{DDEA3F5B-9B34-EFA7-15EC-67E461E05595}"/>
          </ac:spMkLst>
        </pc:spChg>
        <pc:spChg chg="del">
          <ac:chgData name="Alice Cheesbrough" userId="S::18acheesbrough@heckgrammar.co.uk::6531ae34-7c49-46b8-991c-79fc41999396" providerId="AD" clId="Web-{34830243-92DD-D0A5-8BD7-7ADE64EEF13B}" dt="2024-07-10T13:45:05.445" v="363"/>
          <ac:spMkLst>
            <pc:docMk/>
            <pc:sldMk cId="2716026228" sldId="290"/>
            <ac:spMk id="13" creationId="{A924B35E-0BA4-8809-8007-23CFA2EC3D9A}"/>
          </ac:spMkLst>
        </pc:spChg>
        <pc:spChg chg="del">
          <ac:chgData name="Alice Cheesbrough" userId="S::18acheesbrough@heckgrammar.co.uk::6531ae34-7c49-46b8-991c-79fc41999396" providerId="AD" clId="Web-{34830243-92DD-D0A5-8BD7-7ADE64EEF13B}" dt="2024-07-10T13:45:05.445" v="362"/>
          <ac:spMkLst>
            <pc:docMk/>
            <pc:sldMk cId="2716026228" sldId="290"/>
            <ac:spMk id="15" creationId="{6A4F0A0B-4056-F34E-D624-A5D05EE32706}"/>
          </ac:spMkLst>
        </pc:spChg>
        <pc:spChg chg="del">
          <ac:chgData name="Alice Cheesbrough" userId="S::18acheesbrough@heckgrammar.co.uk::6531ae34-7c49-46b8-991c-79fc41999396" providerId="AD" clId="Web-{34830243-92DD-D0A5-8BD7-7ADE64EEF13B}" dt="2024-07-10T13:45:05.445" v="361"/>
          <ac:spMkLst>
            <pc:docMk/>
            <pc:sldMk cId="2716026228" sldId="290"/>
            <ac:spMk id="16" creationId="{7C927EA7-9527-449B-1E86-3207C423B5CD}"/>
          </ac:spMkLst>
        </pc:spChg>
        <pc:spChg chg="del">
          <ac:chgData name="Alice Cheesbrough" userId="S::18acheesbrough@heckgrammar.co.uk::6531ae34-7c49-46b8-991c-79fc41999396" providerId="AD" clId="Web-{34830243-92DD-D0A5-8BD7-7ADE64EEF13B}" dt="2024-07-10T13:45:05.445" v="369"/>
          <ac:spMkLst>
            <pc:docMk/>
            <pc:sldMk cId="2716026228" sldId="290"/>
            <ac:spMk id="20" creationId="{C723D77A-61F4-A7CD-FA98-8B5624476360}"/>
          </ac:spMkLst>
        </pc:spChg>
        <pc:spChg chg="del">
          <ac:chgData name="Alice Cheesbrough" userId="S::18acheesbrough@heckgrammar.co.uk::6531ae34-7c49-46b8-991c-79fc41999396" providerId="AD" clId="Web-{34830243-92DD-D0A5-8BD7-7ADE64EEF13B}" dt="2024-07-10T13:45:05.445" v="368"/>
          <ac:spMkLst>
            <pc:docMk/>
            <pc:sldMk cId="2716026228" sldId="290"/>
            <ac:spMk id="21" creationId="{D8904BCB-C637-5868-E873-0E669448B83B}"/>
          </ac:spMkLst>
        </pc:spChg>
        <pc:spChg chg="del">
          <ac:chgData name="Alice Cheesbrough" userId="S::18acheesbrough@heckgrammar.co.uk::6531ae34-7c49-46b8-991c-79fc41999396" providerId="AD" clId="Web-{34830243-92DD-D0A5-8BD7-7ADE64EEF13B}" dt="2024-07-10T13:45:06.664" v="372"/>
          <ac:spMkLst>
            <pc:docMk/>
            <pc:sldMk cId="2716026228" sldId="290"/>
            <ac:spMk id="26" creationId="{5C3F154E-DA58-097B-925E-2AB1C66AB511}"/>
          </ac:spMkLst>
        </pc:spChg>
        <pc:spChg chg="del">
          <ac:chgData name="Alice Cheesbrough" userId="S::18acheesbrough@heckgrammar.co.uk::6531ae34-7c49-46b8-991c-79fc41999396" providerId="AD" clId="Web-{34830243-92DD-D0A5-8BD7-7ADE64EEF13B}" dt="2024-07-10T13:45:05.445" v="360"/>
          <ac:spMkLst>
            <pc:docMk/>
            <pc:sldMk cId="2716026228" sldId="290"/>
            <ac:spMk id="28" creationId="{76ACB1D8-BA53-7790-06BA-A4A0745FD447}"/>
          </ac:spMkLst>
        </pc:spChg>
        <pc:spChg chg="del">
          <ac:chgData name="Alice Cheesbrough" userId="S::18acheesbrough@heckgrammar.co.uk::6531ae34-7c49-46b8-991c-79fc41999396" providerId="AD" clId="Web-{34830243-92DD-D0A5-8BD7-7ADE64EEF13B}" dt="2024-07-10T13:45:06.664" v="371"/>
          <ac:spMkLst>
            <pc:docMk/>
            <pc:sldMk cId="2716026228" sldId="290"/>
            <ac:spMk id="29" creationId="{478C4856-E4AD-4397-12E6-D16370AC46CD}"/>
          </ac:spMkLst>
        </pc:spChg>
        <pc:spChg chg="del">
          <ac:chgData name="Alice Cheesbrough" userId="S::18acheesbrough@heckgrammar.co.uk::6531ae34-7c49-46b8-991c-79fc41999396" providerId="AD" clId="Web-{34830243-92DD-D0A5-8BD7-7ADE64EEF13B}" dt="2024-07-10T13:45:11.367" v="380"/>
          <ac:spMkLst>
            <pc:docMk/>
            <pc:sldMk cId="2716026228" sldId="290"/>
            <ac:spMk id="46" creationId="{A7FA09E3-34D2-3F25-E673-5BE5CBF397FD}"/>
          </ac:spMkLst>
        </pc:spChg>
        <pc:spChg chg="del">
          <ac:chgData name="Alice Cheesbrough" userId="S::18acheesbrough@heckgrammar.co.uk::6531ae34-7c49-46b8-991c-79fc41999396" providerId="AD" clId="Web-{34830243-92DD-D0A5-8BD7-7ADE64EEF13B}" dt="2024-07-10T13:45:11.367" v="379"/>
          <ac:spMkLst>
            <pc:docMk/>
            <pc:sldMk cId="2716026228" sldId="290"/>
            <ac:spMk id="47" creationId="{445CD46B-05AB-FD41-1F84-2158B9A46F12}"/>
          </ac:spMkLst>
        </pc:spChg>
        <pc:spChg chg="del">
          <ac:chgData name="Alice Cheesbrough" userId="S::18acheesbrough@heckgrammar.co.uk::6531ae34-7c49-46b8-991c-79fc41999396" providerId="AD" clId="Web-{34830243-92DD-D0A5-8BD7-7ADE64EEF13B}" dt="2024-07-10T13:45:06.664" v="370"/>
          <ac:spMkLst>
            <pc:docMk/>
            <pc:sldMk cId="2716026228" sldId="290"/>
            <ac:spMk id="48" creationId="{BFB23355-D1DA-055A-2ABC-F6E7E8293ECE}"/>
          </ac:spMkLst>
        </pc:spChg>
        <pc:spChg chg="add mod ord">
          <ac:chgData name="Alice Cheesbrough" userId="S::18acheesbrough@heckgrammar.co.uk::6531ae34-7c49-46b8-991c-79fc41999396" providerId="AD" clId="Web-{34830243-92DD-D0A5-8BD7-7ADE64EEF13B}" dt="2024-07-10T14:13:02.961" v="1470" actId="14100"/>
          <ac:spMkLst>
            <pc:docMk/>
            <pc:sldMk cId="2716026228" sldId="290"/>
            <ac:spMk id="58" creationId="{7857B7C8-1D4C-C0FC-FBCF-AE947656E68B}"/>
          </ac:spMkLst>
        </pc:spChg>
        <pc:spChg chg="add mod">
          <ac:chgData name="Alice Cheesbrough" userId="S::18acheesbrough@heckgrammar.co.uk::6531ae34-7c49-46b8-991c-79fc41999396" providerId="AD" clId="Web-{34830243-92DD-D0A5-8BD7-7ADE64EEF13B}" dt="2024-07-10T14:14:21.401" v="1486" actId="1076"/>
          <ac:spMkLst>
            <pc:docMk/>
            <pc:sldMk cId="2716026228" sldId="290"/>
            <ac:spMk id="59" creationId="{DEA6B6A2-F71C-ED27-AC64-E07EF4521BC0}"/>
          </ac:spMkLst>
        </pc:spChg>
        <pc:spChg chg="add mod">
          <ac:chgData name="Alice Cheesbrough" userId="S::18acheesbrough@heckgrammar.co.uk::6531ae34-7c49-46b8-991c-79fc41999396" providerId="AD" clId="Web-{34830243-92DD-D0A5-8BD7-7ADE64EEF13B}" dt="2024-07-10T14:14:30.511" v="1488" actId="1076"/>
          <ac:spMkLst>
            <pc:docMk/>
            <pc:sldMk cId="2716026228" sldId="290"/>
            <ac:spMk id="60" creationId="{D86FF044-E440-46A7-0B14-DBCC6D7789CC}"/>
          </ac:spMkLst>
        </pc:spChg>
        <pc:spChg chg="add mod">
          <ac:chgData name="Alice Cheesbrough" userId="S::18acheesbrough@heckgrammar.co.uk::6531ae34-7c49-46b8-991c-79fc41999396" providerId="AD" clId="Web-{34830243-92DD-D0A5-8BD7-7ADE64EEF13B}" dt="2024-07-10T14:15:02.402" v="1495" actId="1076"/>
          <ac:spMkLst>
            <pc:docMk/>
            <pc:sldMk cId="2716026228" sldId="290"/>
            <ac:spMk id="61" creationId="{9D58D1EC-A386-C3C9-D049-7B634A183910}"/>
          </ac:spMkLst>
        </pc:spChg>
        <pc:spChg chg="add mod">
          <ac:chgData name="Alice Cheesbrough" userId="S::18acheesbrough@heckgrammar.co.uk::6531ae34-7c49-46b8-991c-79fc41999396" providerId="AD" clId="Web-{34830243-92DD-D0A5-8BD7-7ADE64EEF13B}" dt="2024-07-10T14:14:26.089" v="1487" actId="1076"/>
          <ac:spMkLst>
            <pc:docMk/>
            <pc:sldMk cId="2716026228" sldId="290"/>
            <ac:spMk id="62" creationId="{B049F186-104F-4588-2856-9EB23A0FC4C7}"/>
          </ac:spMkLst>
        </pc:spChg>
        <pc:spChg chg="add mod">
          <ac:chgData name="Alice Cheesbrough" userId="S::18acheesbrough@heckgrammar.co.uk::6531ae34-7c49-46b8-991c-79fc41999396" providerId="AD" clId="Web-{34830243-92DD-D0A5-8BD7-7ADE64EEF13B}" dt="2024-07-10T14:14:33.776" v="1489" actId="1076"/>
          <ac:spMkLst>
            <pc:docMk/>
            <pc:sldMk cId="2716026228" sldId="290"/>
            <ac:spMk id="63" creationId="{75885841-904B-7187-2219-12F20FBD26C4}"/>
          </ac:spMkLst>
        </pc:spChg>
        <pc:picChg chg="add mod modCrop">
          <ac:chgData name="Alice Cheesbrough" userId="S::18acheesbrough@heckgrammar.co.uk::6531ae34-7c49-46b8-991c-79fc41999396" providerId="AD" clId="Web-{34830243-92DD-D0A5-8BD7-7ADE64EEF13B}" dt="2024-07-10T14:13:09.118" v="1472" actId="1076"/>
          <ac:picMkLst>
            <pc:docMk/>
            <pc:sldMk cId="2716026228" sldId="290"/>
            <ac:picMk id="12" creationId="{22DAC190-079D-E036-1C9C-6CC4CA9F5AB8}"/>
          </ac:picMkLst>
        </pc:picChg>
        <pc:picChg chg="del">
          <ac:chgData name="Alice Cheesbrough" userId="S::18acheesbrough@heckgrammar.co.uk::6531ae34-7c49-46b8-991c-79fc41999396" providerId="AD" clId="Web-{34830243-92DD-D0A5-8BD7-7ADE64EEF13B}" dt="2024-07-10T13:45:05.445" v="366"/>
          <ac:picMkLst>
            <pc:docMk/>
            <pc:sldMk cId="2716026228" sldId="290"/>
            <ac:picMk id="14" creationId="{88445044-2B81-484E-666C-81CE99FD174D}"/>
          </ac:picMkLst>
        </pc:picChg>
        <pc:picChg chg="add mod">
          <ac:chgData name="Alice Cheesbrough" userId="S::18acheesbrough@heckgrammar.co.uk::6531ae34-7c49-46b8-991c-79fc41999396" providerId="AD" clId="Web-{34830243-92DD-D0A5-8BD7-7ADE64EEF13B}" dt="2024-07-10T14:13:43.353" v="1479" actId="1076"/>
          <ac:picMkLst>
            <pc:docMk/>
            <pc:sldMk cId="2716026228" sldId="290"/>
            <ac:picMk id="17" creationId="{1C403B4D-E715-C559-038B-42DDFB6E1A3D}"/>
          </ac:picMkLst>
        </pc:picChg>
        <pc:picChg chg="add mod">
          <ac:chgData name="Alice Cheesbrough" userId="S::18acheesbrough@heckgrammar.co.uk::6531ae34-7c49-46b8-991c-79fc41999396" providerId="AD" clId="Web-{34830243-92DD-D0A5-8BD7-7ADE64EEF13B}" dt="2024-07-10T14:13:15.337" v="1473" actId="1076"/>
          <ac:picMkLst>
            <pc:docMk/>
            <pc:sldMk cId="2716026228" sldId="290"/>
            <ac:picMk id="18" creationId="{8FD47884-B924-6239-37D6-EFF367EBCF81}"/>
          </ac:picMkLst>
        </pc:picChg>
        <pc:picChg chg="add mod">
          <ac:chgData name="Alice Cheesbrough" userId="S::18acheesbrough@heckgrammar.co.uk::6531ae34-7c49-46b8-991c-79fc41999396" providerId="AD" clId="Web-{34830243-92DD-D0A5-8BD7-7ADE64EEF13B}" dt="2024-07-10T14:13:49.775" v="1481" actId="1076"/>
          <ac:picMkLst>
            <pc:docMk/>
            <pc:sldMk cId="2716026228" sldId="290"/>
            <ac:picMk id="19" creationId="{6E55ACCD-48DF-6BCB-049B-EAB69F8055FE}"/>
          </ac:picMkLst>
        </pc:picChg>
        <pc:picChg chg="add mod">
          <ac:chgData name="Alice Cheesbrough" userId="S::18acheesbrough@heckgrammar.co.uk::6531ae34-7c49-46b8-991c-79fc41999396" providerId="AD" clId="Web-{34830243-92DD-D0A5-8BD7-7ADE64EEF13B}" dt="2024-07-10T14:13:46.791" v="1480" actId="1076"/>
          <ac:picMkLst>
            <pc:docMk/>
            <pc:sldMk cId="2716026228" sldId="290"/>
            <ac:picMk id="22" creationId="{973AD347-2E3E-2B40-31EC-9D6DE80CB796}"/>
          </ac:picMkLst>
        </pc:picChg>
        <pc:picChg chg="add mod ord">
          <ac:chgData name="Alice Cheesbrough" userId="S::18acheesbrough@heckgrammar.co.uk::6531ae34-7c49-46b8-991c-79fc41999396" providerId="AD" clId="Web-{34830243-92DD-D0A5-8BD7-7ADE64EEF13B}" dt="2024-07-10T14:13:06.618" v="1471" actId="1076"/>
          <ac:picMkLst>
            <pc:docMk/>
            <pc:sldMk cId="2716026228" sldId="290"/>
            <ac:picMk id="23" creationId="{A9410E23-202C-8237-0332-F6DE5404C21F}"/>
          </ac:picMkLst>
        </pc:picChg>
        <pc:picChg chg="add mod">
          <ac:chgData name="Alice Cheesbrough" userId="S::18acheesbrough@heckgrammar.co.uk::6531ae34-7c49-46b8-991c-79fc41999396" providerId="AD" clId="Web-{34830243-92DD-D0A5-8BD7-7ADE64EEF13B}" dt="2024-07-10T14:13:55.088" v="1483" actId="1076"/>
          <ac:picMkLst>
            <pc:docMk/>
            <pc:sldMk cId="2716026228" sldId="290"/>
            <ac:picMk id="24" creationId="{CAB7328D-3756-3EE7-9035-675802345596}"/>
          </ac:picMkLst>
        </pc:picChg>
        <pc:picChg chg="add mod">
          <ac:chgData name="Alice Cheesbrough" userId="S::18acheesbrough@heckgrammar.co.uk::6531ae34-7c49-46b8-991c-79fc41999396" providerId="AD" clId="Web-{34830243-92DD-D0A5-8BD7-7ADE64EEF13B}" dt="2024-07-10T14:14:00.416" v="1484" actId="1076"/>
          <ac:picMkLst>
            <pc:docMk/>
            <pc:sldMk cId="2716026228" sldId="290"/>
            <ac:picMk id="25" creationId="{F1F8D8BB-708B-DDF6-D1A6-B4C42D084F54}"/>
          </ac:picMkLst>
        </pc:picChg>
        <pc:picChg chg="add del mod">
          <ac:chgData name="Alice Cheesbrough" userId="S::18acheesbrough@heckgrammar.co.uk::6531ae34-7c49-46b8-991c-79fc41999396" providerId="AD" clId="Web-{34830243-92DD-D0A5-8BD7-7ADE64EEF13B}" dt="2024-07-10T13:51:07.799" v="454"/>
          <ac:picMkLst>
            <pc:docMk/>
            <pc:sldMk cId="2716026228" sldId="290"/>
            <ac:picMk id="27" creationId="{2D3B61EC-D828-E991-D218-A90F039700E5}"/>
          </ac:picMkLst>
        </pc:picChg>
        <pc:picChg chg="add del mod">
          <ac:chgData name="Alice Cheesbrough" userId="S::18acheesbrough@heckgrammar.co.uk::6531ae34-7c49-46b8-991c-79fc41999396" providerId="AD" clId="Web-{34830243-92DD-D0A5-8BD7-7ADE64EEF13B}" dt="2024-07-10T13:51:07.331" v="453"/>
          <ac:picMkLst>
            <pc:docMk/>
            <pc:sldMk cId="2716026228" sldId="290"/>
            <ac:picMk id="30" creationId="{2F8CE766-7469-5119-5A61-EA56103A6313}"/>
          </ac:picMkLst>
        </pc:picChg>
        <pc:picChg chg="del">
          <ac:chgData name="Alice Cheesbrough" userId="S::18acheesbrough@heckgrammar.co.uk::6531ae34-7c49-46b8-991c-79fc41999396" providerId="AD" clId="Web-{34830243-92DD-D0A5-8BD7-7ADE64EEF13B}" dt="2024-07-10T13:45:11.367" v="384"/>
          <ac:picMkLst>
            <pc:docMk/>
            <pc:sldMk cId="2716026228" sldId="290"/>
            <ac:picMk id="31" creationId="{4174F5FD-B199-C3B5-AE31-973AF574C10D}"/>
          </ac:picMkLst>
        </pc:picChg>
        <pc:picChg chg="add del mod">
          <ac:chgData name="Alice Cheesbrough" userId="S::18acheesbrough@heckgrammar.co.uk::6531ae34-7c49-46b8-991c-79fc41999396" providerId="AD" clId="Web-{34830243-92DD-D0A5-8BD7-7ADE64EEF13B}" dt="2024-07-10T13:51:05.190" v="450"/>
          <ac:picMkLst>
            <pc:docMk/>
            <pc:sldMk cId="2716026228" sldId="290"/>
            <ac:picMk id="32" creationId="{A7187803-AD41-E554-6C09-B576EFF4DDD0}"/>
          </ac:picMkLst>
        </pc:picChg>
        <pc:picChg chg="add del mod">
          <ac:chgData name="Alice Cheesbrough" userId="S::18acheesbrough@heckgrammar.co.uk::6531ae34-7c49-46b8-991c-79fc41999396" providerId="AD" clId="Web-{34830243-92DD-D0A5-8BD7-7ADE64EEF13B}" dt="2024-07-10T13:51:06.737" v="452"/>
          <ac:picMkLst>
            <pc:docMk/>
            <pc:sldMk cId="2716026228" sldId="290"/>
            <ac:picMk id="33" creationId="{0A627BFB-84C1-0AAB-078B-4C5B533E7892}"/>
          </ac:picMkLst>
        </pc:picChg>
        <pc:picChg chg="del">
          <ac:chgData name="Alice Cheesbrough" userId="S::18acheesbrough@heckgrammar.co.uk::6531ae34-7c49-46b8-991c-79fc41999396" providerId="AD" clId="Web-{34830243-92DD-D0A5-8BD7-7ADE64EEF13B}" dt="2024-07-10T13:45:11.367" v="383"/>
          <ac:picMkLst>
            <pc:docMk/>
            <pc:sldMk cId="2716026228" sldId="290"/>
            <ac:picMk id="34" creationId="{60E3EE71-540C-F1F9-8A60-955050BCFD0C}"/>
          </ac:picMkLst>
        </pc:picChg>
        <pc:picChg chg="del">
          <ac:chgData name="Alice Cheesbrough" userId="S::18acheesbrough@heckgrammar.co.uk::6531ae34-7c49-46b8-991c-79fc41999396" providerId="AD" clId="Web-{34830243-92DD-D0A5-8BD7-7ADE64EEF13B}" dt="2024-07-10T13:45:11.367" v="382"/>
          <ac:picMkLst>
            <pc:docMk/>
            <pc:sldMk cId="2716026228" sldId="290"/>
            <ac:picMk id="36" creationId="{4AF5E935-E3C6-E0BE-8ED1-E8BE1087259C}"/>
          </ac:picMkLst>
        </pc:picChg>
        <pc:picChg chg="del">
          <ac:chgData name="Alice Cheesbrough" userId="S::18acheesbrough@heckgrammar.co.uk::6531ae34-7c49-46b8-991c-79fc41999396" providerId="AD" clId="Web-{34830243-92DD-D0A5-8BD7-7ADE64EEF13B}" dt="2024-07-10T13:45:10.180" v="378"/>
          <ac:picMkLst>
            <pc:docMk/>
            <pc:sldMk cId="2716026228" sldId="290"/>
            <ac:picMk id="38" creationId="{4D1C1C5E-F4E2-E740-9D26-D0460DFE5D16}"/>
          </ac:picMkLst>
        </pc:picChg>
        <pc:picChg chg="add del mod">
          <ac:chgData name="Alice Cheesbrough" userId="S::18acheesbrough@heckgrammar.co.uk::6531ae34-7c49-46b8-991c-79fc41999396" providerId="AD" clId="Web-{34830243-92DD-D0A5-8BD7-7ADE64EEF13B}" dt="2024-07-10T13:51:06.268" v="451"/>
          <ac:picMkLst>
            <pc:docMk/>
            <pc:sldMk cId="2716026228" sldId="290"/>
            <ac:picMk id="39" creationId="{57C871F6-3C38-1C2B-5B8F-F0B109AD81CB}"/>
          </ac:picMkLst>
        </pc:picChg>
        <pc:picChg chg="del">
          <ac:chgData name="Alice Cheesbrough" userId="S::18acheesbrough@heckgrammar.co.uk::6531ae34-7c49-46b8-991c-79fc41999396" providerId="AD" clId="Web-{34830243-92DD-D0A5-8BD7-7ADE64EEF13B}" dt="2024-07-10T13:45:10.180" v="377"/>
          <ac:picMkLst>
            <pc:docMk/>
            <pc:sldMk cId="2716026228" sldId="290"/>
            <ac:picMk id="40" creationId="{4E9883F3-A874-0CF7-5E95-C1FBC20DDEA9}"/>
          </ac:picMkLst>
        </pc:picChg>
        <pc:picChg chg="del">
          <ac:chgData name="Alice Cheesbrough" userId="S::18acheesbrough@heckgrammar.co.uk::6531ae34-7c49-46b8-991c-79fc41999396" providerId="AD" clId="Web-{34830243-92DD-D0A5-8BD7-7ADE64EEF13B}" dt="2024-07-10T13:45:10.180" v="376"/>
          <ac:picMkLst>
            <pc:docMk/>
            <pc:sldMk cId="2716026228" sldId="290"/>
            <ac:picMk id="41" creationId="{2ED554F0-6BF0-E3B1-043E-4D6FA9AA26D4}"/>
          </ac:picMkLst>
        </pc:picChg>
        <pc:picChg chg="del">
          <ac:chgData name="Alice Cheesbrough" userId="S::18acheesbrough@heckgrammar.co.uk::6531ae34-7c49-46b8-991c-79fc41999396" providerId="AD" clId="Web-{34830243-92DD-D0A5-8BD7-7ADE64EEF13B}" dt="2024-07-10T13:45:10.180" v="375"/>
          <ac:picMkLst>
            <pc:docMk/>
            <pc:sldMk cId="2716026228" sldId="290"/>
            <ac:picMk id="42" creationId="{40F4F3F3-9140-9E1B-93EF-1CC2BC19A699}"/>
          </ac:picMkLst>
        </pc:picChg>
        <pc:picChg chg="del">
          <ac:chgData name="Alice Cheesbrough" userId="S::18acheesbrough@heckgrammar.co.uk::6531ae34-7c49-46b8-991c-79fc41999396" providerId="AD" clId="Web-{34830243-92DD-D0A5-8BD7-7ADE64EEF13B}" dt="2024-07-10T13:45:10.180" v="374"/>
          <ac:picMkLst>
            <pc:docMk/>
            <pc:sldMk cId="2716026228" sldId="290"/>
            <ac:picMk id="43" creationId="{818DCE6F-E52A-901E-7D74-6EF07C076751}"/>
          </ac:picMkLst>
        </pc:picChg>
        <pc:picChg chg="del">
          <ac:chgData name="Alice Cheesbrough" userId="S::18acheesbrough@heckgrammar.co.uk::6531ae34-7c49-46b8-991c-79fc41999396" providerId="AD" clId="Web-{34830243-92DD-D0A5-8BD7-7ADE64EEF13B}" dt="2024-07-10T13:45:11.367" v="381"/>
          <ac:picMkLst>
            <pc:docMk/>
            <pc:sldMk cId="2716026228" sldId="290"/>
            <ac:picMk id="44" creationId="{EF643104-5845-4519-EEE9-ADC1D0758D80}"/>
          </ac:picMkLst>
        </pc:picChg>
        <pc:picChg chg="add mod">
          <ac:chgData name="Alice Cheesbrough" userId="S::18acheesbrough@heckgrammar.co.uk::6531ae34-7c49-46b8-991c-79fc41999396" providerId="AD" clId="Web-{34830243-92DD-D0A5-8BD7-7ADE64EEF13B}" dt="2024-07-10T14:04:51.385" v="1236" actId="1076"/>
          <ac:picMkLst>
            <pc:docMk/>
            <pc:sldMk cId="2716026228" sldId="290"/>
            <ac:picMk id="45" creationId="{9C8E3C22-793F-4B92-607E-9468E30DD4A4}"/>
          </ac:picMkLst>
        </pc:picChg>
        <pc:picChg chg="add mod">
          <ac:chgData name="Alice Cheesbrough" userId="S::18acheesbrough@heckgrammar.co.uk::6531ae34-7c49-46b8-991c-79fc41999396" providerId="AD" clId="Web-{34830243-92DD-D0A5-8BD7-7ADE64EEF13B}" dt="2024-07-10T14:04:42.885" v="1234" actId="1076"/>
          <ac:picMkLst>
            <pc:docMk/>
            <pc:sldMk cId="2716026228" sldId="290"/>
            <ac:picMk id="49" creationId="{C3C55445-60C2-422E-D3FA-86CE214926CD}"/>
          </ac:picMkLst>
        </pc:picChg>
        <pc:picChg chg="add mod">
          <ac:chgData name="Alice Cheesbrough" userId="S::18acheesbrough@heckgrammar.co.uk::6531ae34-7c49-46b8-991c-79fc41999396" providerId="AD" clId="Web-{34830243-92DD-D0A5-8BD7-7ADE64EEF13B}" dt="2024-07-10T14:15:06.840" v="1498" actId="1076"/>
          <ac:picMkLst>
            <pc:docMk/>
            <pc:sldMk cId="2716026228" sldId="290"/>
            <ac:picMk id="50" creationId="{8A6FCBD5-5E91-6AE2-6128-37099E30201A}"/>
          </ac:picMkLst>
        </pc:picChg>
        <pc:picChg chg="add mod">
          <ac:chgData name="Alice Cheesbrough" userId="S::18acheesbrough@heckgrammar.co.uk::6531ae34-7c49-46b8-991c-79fc41999396" providerId="AD" clId="Web-{34830243-92DD-D0A5-8BD7-7ADE64EEF13B}" dt="2024-07-10T14:15:06.246" v="1497" actId="1076"/>
          <ac:picMkLst>
            <pc:docMk/>
            <pc:sldMk cId="2716026228" sldId="290"/>
            <ac:picMk id="51" creationId="{67D1E8D9-D718-AE26-D6D7-C1900F5B2662}"/>
          </ac:picMkLst>
        </pc:picChg>
        <pc:picChg chg="add mod">
          <ac:chgData name="Alice Cheesbrough" userId="S::18acheesbrough@heckgrammar.co.uk::6531ae34-7c49-46b8-991c-79fc41999396" providerId="AD" clId="Web-{34830243-92DD-D0A5-8BD7-7ADE64EEF13B}" dt="2024-07-10T13:52:10.801" v="461" actId="1076"/>
          <ac:picMkLst>
            <pc:docMk/>
            <pc:sldMk cId="2716026228" sldId="290"/>
            <ac:picMk id="52" creationId="{A6B430BB-2BB5-134F-58E5-071899A20809}"/>
          </ac:picMkLst>
        </pc:picChg>
        <pc:picChg chg="add mod">
          <ac:chgData name="Alice Cheesbrough" userId="S::18acheesbrough@heckgrammar.co.uk::6531ae34-7c49-46b8-991c-79fc41999396" providerId="AD" clId="Web-{34830243-92DD-D0A5-8BD7-7ADE64EEF13B}" dt="2024-07-10T14:15:05.559" v="1496" actId="1076"/>
          <ac:picMkLst>
            <pc:docMk/>
            <pc:sldMk cId="2716026228" sldId="290"/>
            <ac:picMk id="53" creationId="{A070D15F-052E-3C54-F6BD-F8DF4CDE4CB8}"/>
          </ac:picMkLst>
        </pc:picChg>
        <pc:picChg chg="add mod">
          <ac:chgData name="Alice Cheesbrough" userId="S::18acheesbrough@heckgrammar.co.uk::6531ae34-7c49-46b8-991c-79fc41999396" providerId="AD" clId="Web-{34830243-92DD-D0A5-8BD7-7ADE64EEF13B}" dt="2024-07-10T13:52:34.224" v="465" actId="1076"/>
          <ac:picMkLst>
            <pc:docMk/>
            <pc:sldMk cId="2716026228" sldId="290"/>
            <ac:picMk id="54" creationId="{3DD65B04-81AE-11B1-731F-9F212F19F57E}"/>
          </ac:picMkLst>
        </pc:picChg>
        <pc:picChg chg="add mod">
          <ac:chgData name="Alice Cheesbrough" userId="S::18acheesbrough@heckgrammar.co.uk::6531ae34-7c49-46b8-991c-79fc41999396" providerId="AD" clId="Web-{34830243-92DD-D0A5-8BD7-7ADE64EEF13B}" dt="2024-07-10T13:52:46.755" v="467" actId="1076"/>
          <ac:picMkLst>
            <pc:docMk/>
            <pc:sldMk cId="2716026228" sldId="290"/>
            <ac:picMk id="55" creationId="{040DCD1B-46AE-C960-86D4-2EA1BABFEF2D}"/>
          </ac:picMkLst>
        </pc:picChg>
        <pc:picChg chg="add mod">
          <ac:chgData name="Alice Cheesbrough" userId="S::18acheesbrough@heckgrammar.co.uk::6531ae34-7c49-46b8-991c-79fc41999396" providerId="AD" clId="Web-{34830243-92DD-D0A5-8BD7-7ADE64EEF13B}" dt="2024-07-10T13:53:00.412" v="469" actId="1076"/>
          <ac:picMkLst>
            <pc:docMk/>
            <pc:sldMk cId="2716026228" sldId="290"/>
            <ac:picMk id="56" creationId="{FD7D8BCF-EDC8-6E54-EEFB-BD7DD39836E1}"/>
          </ac:picMkLst>
        </pc:picChg>
        <pc:picChg chg="add mod">
          <ac:chgData name="Alice Cheesbrough" userId="S::18acheesbrough@heckgrammar.co.uk::6531ae34-7c49-46b8-991c-79fc41999396" providerId="AD" clId="Web-{34830243-92DD-D0A5-8BD7-7ADE64EEF13B}" dt="2024-07-10T13:53:11.225" v="471" actId="1076"/>
          <ac:picMkLst>
            <pc:docMk/>
            <pc:sldMk cId="2716026228" sldId="290"/>
            <ac:picMk id="57" creationId="{063218FC-59BD-B796-FED7-FC685855F099}"/>
          </ac:picMkLst>
        </pc:picChg>
      </pc:sldChg>
      <pc:sldChg chg="add del replId">
        <pc:chgData name="Alice Cheesbrough" userId="S::18acheesbrough@heckgrammar.co.uk::6531ae34-7c49-46b8-991c-79fc41999396" providerId="AD" clId="Web-{34830243-92DD-D0A5-8BD7-7ADE64EEF13B}" dt="2024-07-10T14:11:26.771" v="1448"/>
        <pc:sldMkLst>
          <pc:docMk/>
          <pc:sldMk cId="1237480129" sldId="291"/>
        </pc:sldMkLst>
      </pc:sldChg>
      <pc:sldChg chg="add del replId">
        <pc:chgData name="Alice Cheesbrough" userId="S::18acheesbrough@heckgrammar.co.uk::6531ae34-7c49-46b8-991c-79fc41999396" providerId="AD" clId="Web-{34830243-92DD-D0A5-8BD7-7ADE64EEF13B}" dt="2024-07-10T14:11:21.990" v="1446"/>
        <pc:sldMkLst>
          <pc:docMk/>
          <pc:sldMk cId="1509691681" sldId="291"/>
        </pc:sldMkLst>
      </pc:sldChg>
      <pc:sldChg chg="add del replId">
        <pc:chgData name="Alice Cheesbrough" userId="S::18acheesbrough@heckgrammar.co.uk::6531ae34-7c49-46b8-991c-79fc41999396" providerId="AD" clId="Web-{34830243-92DD-D0A5-8BD7-7ADE64EEF13B}" dt="2024-07-10T14:11:33.912" v="1452"/>
        <pc:sldMkLst>
          <pc:docMk/>
          <pc:sldMk cId="2035345398" sldId="291"/>
        </pc:sldMkLst>
      </pc:sldChg>
      <pc:sldChg chg="add del replId">
        <pc:chgData name="Alice Cheesbrough" userId="S::18acheesbrough@heckgrammar.co.uk::6531ae34-7c49-46b8-991c-79fc41999396" providerId="AD" clId="Web-{34830243-92DD-D0A5-8BD7-7ADE64EEF13B}" dt="2024-07-10T14:11:33.615" v="1451"/>
        <pc:sldMkLst>
          <pc:docMk/>
          <pc:sldMk cId="1298538110" sldId="292"/>
        </pc:sldMkLst>
      </pc:sldChg>
    </pc:docChg>
  </pc:docChgLst>
  <pc:docChgLst>
    <pc:chgData name="Emma Dye" userId="S::18edye@heckgrammar.co.uk::716c5c5b-536d-4a14-922a-8f13002dcd95" providerId="AD" clId="Web-{E5AAA49A-CC50-DD55-2190-7562A02E805A}"/>
    <pc:docChg chg="addSld delSld modSld">
      <pc:chgData name="Emma Dye" userId="S::18edye@heckgrammar.co.uk::716c5c5b-536d-4a14-922a-8f13002dcd95" providerId="AD" clId="Web-{E5AAA49A-CC50-DD55-2190-7562A02E805A}" dt="2024-06-19T15:42:42.246" v="430" actId="20577"/>
      <pc:docMkLst>
        <pc:docMk/>
      </pc:docMkLst>
      <pc:sldChg chg="modSp">
        <pc:chgData name="Emma Dye" userId="S::18edye@heckgrammar.co.uk::716c5c5b-536d-4a14-922a-8f13002dcd95" providerId="AD" clId="Web-{E5AAA49A-CC50-DD55-2190-7562A02E805A}" dt="2024-06-19T15:15:33.093" v="401" actId="1076"/>
        <pc:sldMkLst>
          <pc:docMk/>
          <pc:sldMk cId="1793760803" sldId="259"/>
        </pc:sldMkLst>
        <pc:spChg chg="mod">
          <ac:chgData name="Emma Dye" userId="S::18edye@heckgrammar.co.uk::716c5c5b-536d-4a14-922a-8f13002dcd95" providerId="AD" clId="Web-{E5AAA49A-CC50-DD55-2190-7562A02E805A}" dt="2024-06-19T15:15:33.093" v="401" actId="1076"/>
          <ac:spMkLst>
            <pc:docMk/>
            <pc:sldMk cId="1793760803" sldId="259"/>
            <ac:spMk id="45" creationId="{18C67853-EB37-BE6C-CDAC-D7B78581DF6C}"/>
          </ac:spMkLst>
        </pc:spChg>
      </pc:sldChg>
      <pc:sldChg chg="addSp delSp modSp">
        <pc:chgData name="Emma Dye" userId="S::18edye@heckgrammar.co.uk::716c5c5b-536d-4a14-922a-8f13002dcd95" providerId="AD" clId="Web-{E5AAA49A-CC50-DD55-2190-7562A02E805A}" dt="2024-06-19T15:12:58.662" v="396" actId="1076"/>
        <pc:sldMkLst>
          <pc:docMk/>
          <pc:sldMk cId="3408257835" sldId="265"/>
        </pc:sldMkLst>
        <pc:picChg chg="add del mod modCrop">
          <ac:chgData name="Emma Dye" userId="S::18edye@heckgrammar.co.uk::716c5c5b-536d-4a14-922a-8f13002dcd95" providerId="AD" clId="Web-{E5AAA49A-CC50-DD55-2190-7562A02E805A}" dt="2024-06-19T15:06:28.047" v="377"/>
          <ac:picMkLst>
            <pc:docMk/>
            <pc:sldMk cId="3408257835" sldId="265"/>
            <ac:picMk id="8" creationId="{B314389E-18F8-10E8-06B3-713DB11A6C3A}"/>
          </ac:picMkLst>
        </pc:picChg>
        <pc:picChg chg="add mod modCrop">
          <ac:chgData name="Emma Dye" userId="S::18edye@heckgrammar.co.uk::716c5c5b-536d-4a14-922a-8f13002dcd95" providerId="AD" clId="Web-{E5AAA49A-CC50-DD55-2190-7562A02E805A}" dt="2024-06-19T15:12:58.662" v="396" actId="1076"/>
          <ac:picMkLst>
            <pc:docMk/>
            <pc:sldMk cId="3408257835" sldId="265"/>
            <ac:picMk id="16" creationId="{FD99B9DB-0361-DA47-85A4-092DE30D319C}"/>
          </ac:picMkLst>
        </pc:picChg>
      </pc:sldChg>
      <pc:sldChg chg="addSp modSp">
        <pc:chgData name="Emma Dye" userId="S::18edye@heckgrammar.co.uk::716c5c5b-536d-4a14-922a-8f13002dcd95" providerId="AD" clId="Web-{E5AAA49A-CC50-DD55-2190-7562A02E805A}" dt="2024-06-19T15:03:01.410" v="363" actId="1076"/>
        <pc:sldMkLst>
          <pc:docMk/>
          <pc:sldMk cId="361594774" sldId="270"/>
        </pc:sldMkLst>
        <pc:spChg chg="mod">
          <ac:chgData name="Emma Dye" userId="S::18edye@heckgrammar.co.uk::716c5c5b-536d-4a14-922a-8f13002dcd95" providerId="AD" clId="Web-{E5AAA49A-CC50-DD55-2190-7562A02E805A}" dt="2024-06-19T14:38:34.187" v="28" actId="20577"/>
          <ac:spMkLst>
            <pc:docMk/>
            <pc:sldMk cId="361594774" sldId="270"/>
            <ac:spMk id="2" creationId="{EC2C15DF-600D-390F-DD15-303099FBD873}"/>
          </ac:spMkLst>
        </pc:spChg>
        <pc:spChg chg="mod">
          <ac:chgData name="Emma Dye" userId="S::18edye@heckgrammar.co.uk::716c5c5b-536d-4a14-922a-8f13002dcd95" providerId="AD" clId="Web-{E5AAA49A-CC50-DD55-2190-7562A02E805A}" dt="2024-06-19T14:38:18.968" v="25" actId="20577"/>
          <ac:spMkLst>
            <pc:docMk/>
            <pc:sldMk cId="361594774" sldId="270"/>
            <ac:spMk id="6" creationId="{7ECC9BB5-A2EB-4B15-2616-A51C33C32A57}"/>
          </ac:spMkLst>
        </pc:spChg>
        <pc:spChg chg="mod">
          <ac:chgData name="Emma Dye" userId="S::18edye@heckgrammar.co.uk::716c5c5b-536d-4a14-922a-8f13002dcd95" providerId="AD" clId="Web-{E5AAA49A-CC50-DD55-2190-7562A02E805A}" dt="2024-06-19T14:38:47.625" v="29" actId="1076"/>
          <ac:spMkLst>
            <pc:docMk/>
            <pc:sldMk cId="361594774" sldId="270"/>
            <ac:spMk id="12" creationId="{C89BACBE-7704-9E33-1A2A-64CA1AA07C0C}"/>
          </ac:spMkLst>
        </pc:spChg>
        <pc:spChg chg="add mod">
          <ac:chgData name="Emma Dye" userId="S::18edye@heckgrammar.co.uk::716c5c5b-536d-4a14-922a-8f13002dcd95" providerId="AD" clId="Web-{E5AAA49A-CC50-DD55-2190-7562A02E805A}" dt="2024-06-19T15:03:01.410" v="363" actId="1076"/>
          <ac:spMkLst>
            <pc:docMk/>
            <pc:sldMk cId="361594774" sldId="270"/>
            <ac:spMk id="13" creationId="{2C64BE67-2EC4-F21C-7C80-8BCDCE6DEF2D}"/>
          </ac:spMkLst>
        </pc:spChg>
        <pc:spChg chg="mod">
          <ac:chgData name="Emma Dye" userId="S::18edye@heckgrammar.co.uk::716c5c5b-536d-4a14-922a-8f13002dcd95" providerId="AD" clId="Web-{E5AAA49A-CC50-DD55-2190-7562A02E805A}" dt="2024-06-19T14:38:55.548" v="30" actId="1076"/>
          <ac:spMkLst>
            <pc:docMk/>
            <pc:sldMk cId="361594774" sldId="270"/>
            <ac:spMk id="15" creationId="{5A10B912-EF76-E254-D545-EBBA0E4943B2}"/>
          </ac:spMkLst>
        </pc:spChg>
        <pc:picChg chg="add mod modCrop">
          <ac:chgData name="Emma Dye" userId="S::18edye@heckgrammar.co.uk::716c5c5b-536d-4a14-922a-8f13002dcd95" providerId="AD" clId="Web-{E5AAA49A-CC50-DD55-2190-7562A02E805A}" dt="2024-06-19T14:44:27.285" v="57" actId="1076"/>
          <ac:picMkLst>
            <pc:docMk/>
            <pc:sldMk cId="361594774" sldId="270"/>
            <ac:picMk id="11" creationId="{FD833CB2-4448-1C38-5362-B9D69BCDE7BB}"/>
          </ac:picMkLst>
        </pc:picChg>
        <pc:picChg chg="mod modCrop">
          <ac:chgData name="Emma Dye" userId="S::18edye@heckgrammar.co.uk::716c5c5b-536d-4a14-922a-8f13002dcd95" providerId="AD" clId="Web-{E5AAA49A-CC50-DD55-2190-7562A02E805A}" dt="2024-06-19T14:44:45.770" v="62" actId="1076"/>
          <ac:picMkLst>
            <pc:docMk/>
            <pc:sldMk cId="361594774" sldId="270"/>
            <ac:picMk id="22" creationId="{7F1BCF4E-E60F-B79F-A5C3-68C6FC0010AB}"/>
          </ac:picMkLst>
        </pc:picChg>
        <pc:cxnChg chg="mod">
          <ac:chgData name="Emma Dye" userId="S::18edye@heckgrammar.co.uk::716c5c5b-536d-4a14-922a-8f13002dcd95" providerId="AD" clId="Web-{E5AAA49A-CC50-DD55-2190-7562A02E805A}" dt="2024-06-19T14:38:55.610" v="31" actId="1076"/>
          <ac:cxnSpMkLst>
            <pc:docMk/>
            <pc:sldMk cId="361594774" sldId="270"/>
            <ac:cxnSpMk id="16" creationId="{10BC2549-2851-D0A5-9FFF-61EFFD5AB2EF}"/>
          </ac:cxnSpMkLst>
        </pc:cxnChg>
      </pc:sldChg>
      <pc:sldChg chg="addSp delSp modSp">
        <pc:chgData name="Emma Dye" userId="S::18edye@heckgrammar.co.uk::716c5c5b-536d-4a14-922a-8f13002dcd95" providerId="AD" clId="Web-{E5AAA49A-CC50-DD55-2190-7562A02E805A}" dt="2024-06-19T14:57:23.360" v="357" actId="1076"/>
        <pc:sldMkLst>
          <pc:docMk/>
          <pc:sldMk cId="2536053987" sldId="271"/>
        </pc:sldMkLst>
        <pc:spChg chg="add mod">
          <ac:chgData name="Emma Dye" userId="S::18edye@heckgrammar.co.uk::716c5c5b-536d-4a14-922a-8f13002dcd95" providerId="AD" clId="Web-{E5AAA49A-CC50-DD55-2190-7562A02E805A}" dt="2024-06-19T14:49:12.192" v="136" actId="14100"/>
          <ac:spMkLst>
            <pc:docMk/>
            <pc:sldMk cId="2536053987" sldId="271"/>
            <ac:spMk id="2" creationId="{C2D8B5EC-2481-4904-2B41-E5ADE39B5497}"/>
          </ac:spMkLst>
        </pc:spChg>
        <pc:spChg chg="add mod">
          <ac:chgData name="Emma Dye" userId="S::18edye@heckgrammar.co.uk::716c5c5b-536d-4a14-922a-8f13002dcd95" providerId="AD" clId="Web-{E5AAA49A-CC50-DD55-2190-7562A02E805A}" dt="2024-06-19T14:51:14.730" v="304" actId="20577"/>
          <ac:spMkLst>
            <pc:docMk/>
            <pc:sldMk cId="2536053987" sldId="271"/>
            <ac:spMk id="5" creationId="{BD4E75FE-D47A-F16C-E280-6B47D9D25D25}"/>
          </ac:spMkLst>
        </pc:spChg>
        <pc:spChg chg="add mod">
          <ac:chgData name="Emma Dye" userId="S::18edye@heckgrammar.co.uk::716c5c5b-536d-4a14-922a-8f13002dcd95" providerId="AD" clId="Web-{E5AAA49A-CC50-DD55-2190-7562A02E805A}" dt="2024-06-19T14:51:55.935" v="310"/>
          <ac:spMkLst>
            <pc:docMk/>
            <pc:sldMk cId="2536053987" sldId="271"/>
            <ac:spMk id="8" creationId="{FB8D93A0-C385-C138-15BE-218D571DF708}"/>
          </ac:spMkLst>
        </pc:spChg>
        <pc:spChg chg="mod ord">
          <ac:chgData name="Emma Dye" userId="S::18edye@heckgrammar.co.uk::716c5c5b-536d-4a14-922a-8f13002dcd95" providerId="AD" clId="Web-{E5AAA49A-CC50-DD55-2190-7562A02E805A}" dt="2024-06-19T14:48:53.675" v="132" actId="20577"/>
          <ac:spMkLst>
            <pc:docMk/>
            <pc:sldMk cId="2536053987" sldId="271"/>
            <ac:spMk id="42" creationId="{5CED64D9-0FF4-86FC-C061-EC8FC3B27A9F}"/>
          </ac:spMkLst>
        </pc:spChg>
        <pc:picChg chg="mod">
          <ac:chgData name="Emma Dye" userId="S::18edye@heckgrammar.co.uk::716c5c5b-536d-4a14-922a-8f13002dcd95" providerId="AD" clId="Web-{E5AAA49A-CC50-DD55-2190-7562A02E805A}" dt="2024-06-19T14:46:54.496" v="80" actId="1076"/>
          <ac:picMkLst>
            <pc:docMk/>
            <pc:sldMk cId="2536053987" sldId="271"/>
            <ac:picMk id="3" creationId="{B9D95358-35E9-818B-FEE0-D2D75D5C45BF}"/>
          </ac:picMkLst>
        </pc:picChg>
        <pc:picChg chg="add mod ord modCrop">
          <ac:chgData name="Emma Dye" userId="S::18edye@heckgrammar.co.uk::716c5c5b-536d-4a14-922a-8f13002dcd95" providerId="AD" clId="Web-{E5AAA49A-CC50-DD55-2190-7562A02E805A}" dt="2024-06-19T14:57:23.360" v="357" actId="1076"/>
          <ac:picMkLst>
            <pc:docMk/>
            <pc:sldMk cId="2536053987" sldId="271"/>
            <ac:picMk id="9" creationId="{BDF9B8E4-EBF2-83B5-A5D1-32B14B7BDD61}"/>
          </ac:picMkLst>
        </pc:picChg>
        <pc:picChg chg="add del mod modCrop">
          <ac:chgData name="Emma Dye" userId="S::18edye@heckgrammar.co.uk::716c5c5b-536d-4a14-922a-8f13002dcd95" providerId="AD" clId="Web-{E5AAA49A-CC50-DD55-2190-7562A02E805A}" dt="2024-06-19T14:57:12.984" v="355"/>
          <ac:picMkLst>
            <pc:docMk/>
            <pc:sldMk cId="2536053987" sldId="271"/>
            <ac:picMk id="10" creationId="{2AAD5170-6D7F-AC67-3770-07D9887F23C9}"/>
          </ac:picMkLst>
        </pc:picChg>
      </pc:sldChg>
      <pc:sldChg chg="addSp modSp">
        <pc:chgData name="Emma Dye" userId="S::18edye@heckgrammar.co.uk::716c5c5b-536d-4a14-922a-8f13002dcd95" providerId="AD" clId="Web-{E5AAA49A-CC50-DD55-2190-7562A02E805A}" dt="2024-06-19T15:42:42.246" v="430" actId="20577"/>
        <pc:sldMkLst>
          <pc:docMk/>
          <pc:sldMk cId="897857491" sldId="275"/>
        </pc:sldMkLst>
        <pc:spChg chg="mod">
          <ac:chgData name="Emma Dye" userId="S::18edye@heckgrammar.co.uk::716c5c5b-536d-4a14-922a-8f13002dcd95" providerId="AD" clId="Web-{E5AAA49A-CC50-DD55-2190-7562A02E805A}" dt="2024-06-19T15:31:12.317" v="403" actId="1076"/>
          <ac:spMkLst>
            <pc:docMk/>
            <pc:sldMk cId="897857491" sldId="275"/>
            <ac:spMk id="16" creationId="{C7F78DA6-75B3-E241-EE2D-BB492EB7911D}"/>
          </ac:spMkLst>
        </pc:spChg>
        <pc:spChg chg="add mod">
          <ac:chgData name="Emma Dye" userId="S::18edye@heckgrammar.co.uk::716c5c5b-536d-4a14-922a-8f13002dcd95" providerId="AD" clId="Web-{E5AAA49A-CC50-DD55-2190-7562A02E805A}" dt="2024-06-19T15:37:12.197" v="426" actId="1076"/>
          <ac:spMkLst>
            <pc:docMk/>
            <pc:sldMk cId="897857491" sldId="275"/>
            <ac:spMk id="19" creationId="{E1F36D83-B6D9-6296-5377-E827C42607EE}"/>
          </ac:spMkLst>
        </pc:spChg>
        <pc:spChg chg="add mod">
          <ac:chgData name="Emma Dye" userId="S::18edye@heckgrammar.co.uk::716c5c5b-536d-4a14-922a-8f13002dcd95" providerId="AD" clId="Web-{E5AAA49A-CC50-DD55-2190-7562A02E805A}" dt="2024-06-19T15:42:42.246" v="430" actId="20577"/>
          <ac:spMkLst>
            <pc:docMk/>
            <pc:sldMk cId="897857491" sldId="275"/>
            <ac:spMk id="21" creationId="{0B076682-C139-68C2-C4BB-1E9DBF6F740F}"/>
          </ac:spMkLst>
        </pc:spChg>
        <pc:picChg chg="add mod modCrop">
          <ac:chgData name="Emma Dye" userId="S::18edye@heckgrammar.co.uk::716c5c5b-536d-4a14-922a-8f13002dcd95" providerId="AD" clId="Web-{E5AAA49A-CC50-DD55-2190-7562A02E805A}" dt="2024-06-19T15:35:17.159" v="410" actId="1076"/>
          <ac:picMkLst>
            <pc:docMk/>
            <pc:sldMk cId="897857491" sldId="275"/>
            <ac:picMk id="18" creationId="{2B3F86DC-1F6B-5331-758A-C9E3D44C6576}"/>
          </ac:picMkLst>
        </pc:picChg>
      </pc:sldChg>
      <pc:sldChg chg="addSp delSp modSp">
        <pc:chgData name="Emma Dye" userId="S::18edye@heckgrammar.co.uk::716c5c5b-536d-4a14-922a-8f13002dcd95" providerId="AD" clId="Web-{E5AAA49A-CC50-DD55-2190-7562A02E805A}" dt="2024-06-19T15:14:02.556" v="398" actId="1076"/>
        <pc:sldMkLst>
          <pc:docMk/>
          <pc:sldMk cId="3983047228" sldId="279"/>
        </pc:sldMkLst>
        <pc:spChg chg="add del mod">
          <ac:chgData name="Emma Dye" userId="S::18edye@heckgrammar.co.uk::716c5c5b-536d-4a14-922a-8f13002dcd95" providerId="AD" clId="Web-{E5AAA49A-CC50-DD55-2190-7562A02E805A}" dt="2024-06-19T14:36:46.916" v="17"/>
          <ac:spMkLst>
            <pc:docMk/>
            <pc:sldMk cId="3983047228" sldId="279"/>
            <ac:spMk id="7" creationId="{6599CF97-CDD3-7C4F-234C-94E141567718}"/>
          </ac:spMkLst>
        </pc:spChg>
        <pc:picChg chg="mod">
          <ac:chgData name="Emma Dye" userId="S::18edye@heckgrammar.co.uk::716c5c5b-536d-4a14-922a-8f13002dcd95" providerId="AD" clId="Web-{E5AAA49A-CC50-DD55-2190-7562A02E805A}" dt="2024-06-19T15:14:02.556" v="398" actId="1076"/>
          <ac:picMkLst>
            <pc:docMk/>
            <pc:sldMk cId="3983047228" sldId="279"/>
            <ac:picMk id="29" creationId="{A4CE8F96-9E0D-6B28-A2F3-9F807428620E}"/>
          </ac:picMkLst>
        </pc:picChg>
      </pc:sldChg>
      <pc:sldChg chg="add del replId">
        <pc:chgData name="Emma Dye" userId="S::18edye@heckgrammar.co.uk::716c5c5b-536d-4a14-922a-8f13002dcd95" providerId="AD" clId="Web-{E5AAA49A-CC50-DD55-2190-7562A02E805A}" dt="2024-06-19T15:11:46.486" v="379"/>
        <pc:sldMkLst>
          <pc:docMk/>
          <pc:sldMk cId="1011696051" sldId="284"/>
        </pc:sldMkLst>
      </pc:sldChg>
    </pc:docChg>
  </pc:docChgLst>
  <pc:docChgLst>
    <pc:chgData name="Alice Cheesbrough" userId="S::18acheesbrough@heckgrammar.co.uk::6531ae34-7c49-46b8-991c-79fc41999396" providerId="AD" clId="Web-{861FBC36-29A5-FF20-6843-6F1E58896A24}"/>
    <pc:docChg chg="modSld">
      <pc:chgData name="Alice Cheesbrough" userId="S::18acheesbrough@heckgrammar.co.uk::6531ae34-7c49-46b8-991c-79fc41999396" providerId="AD" clId="Web-{861FBC36-29A5-FF20-6843-6F1E58896A24}" dt="2024-06-19T12:14:28.185" v="46"/>
      <pc:docMkLst>
        <pc:docMk/>
      </pc:docMkLst>
      <pc:sldChg chg="addSp modSp">
        <pc:chgData name="Alice Cheesbrough" userId="S::18acheesbrough@heckgrammar.co.uk::6531ae34-7c49-46b8-991c-79fc41999396" providerId="AD" clId="Web-{861FBC36-29A5-FF20-6843-6F1E58896A24}" dt="2024-06-19T11:56:06.721" v="21"/>
        <pc:sldMkLst>
          <pc:docMk/>
          <pc:sldMk cId="3228050057" sldId="257"/>
        </pc:sldMkLst>
        <pc:spChg chg="add mod">
          <ac:chgData name="Alice Cheesbrough" userId="S::18acheesbrough@heckgrammar.co.uk::6531ae34-7c49-46b8-991c-79fc41999396" providerId="AD" clId="Web-{861FBC36-29A5-FF20-6843-6F1E58896A24}" dt="2024-06-19T11:54:58.268" v="19" actId="14100"/>
          <ac:spMkLst>
            <pc:docMk/>
            <pc:sldMk cId="3228050057" sldId="257"/>
            <ac:spMk id="3" creationId="{A1EA5922-90D9-5791-D564-14240B9F6AFA}"/>
          </ac:spMkLst>
        </pc:spChg>
        <pc:spChg chg="mod">
          <ac:chgData name="Alice Cheesbrough" userId="S::18acheesbrough@heckgrammar.co.uk::6531ae34-7c49-46b8-991c-79fc41999396" providerId="AD" clId="Web-{861FBC36-29A5-FF20-6843-6F1E58896A24}" dt="2024-06-19T11:51:22.354" v="0" actId="1076"/>
          <ac:spMkLst>
            <pc:docMk/>
            <pc:sldMk cId="3228050057" sldId="257"/>
            <ac:spMk id="9" creationId="{FBC40FB0-4ECD-68A7-654B-7BF0F69C108A}"/>
          </ac:spMkLst>
        </pc:spChg>
        <pc:picChg chg="add mod modCrop">
          <ac:chgData name="Alice Cheesbrough" userId="S::18acheesbrough@heckgrammar.co.uk::6531ae34-7c49-46b8-991c-79fc41999396" providerId="AD" clId="Web-{861FBC36-29A5-FF20-6843-6F1E58896A24}" dt="2024-06-19T11:56:06.721" v="21"/>
          <ac:picMkLst>
            <pc:docMk/>
            <pc:sldMk cId="3228050057" sldId="257"/>
            <ac:picMk id="2" creationId="{3B6058F0-8C0E-9F6A-43FB-F3370A34AF57}"/>
          </ac:picMkLst>
        </pc:picChg>
      </pc:sldChg>
      <pc:sldChg chg="delSp modSp">
        <pc:chgData name="Alice Cheesbrough" userId="S::18acheesbrough@heckgrammar.co.uk::6531ae34-7c49-46b8-991c-79fc41999396" providerId="AD" clId="Web-{861FBC36-29A5-FF20-6843-6F1E58896A24}" dt="2024-06-19T12:14:28.185" v="46"/>
        <pc:sldMkLst>
          <pc:docMk/>
          <pc:sldMk cId="361594774" sldId="270"/>
        </pc:sldMkLst>
        <pc:spChg chg="mod">
          <ac:chgData name="Alice Cheesbrough" userId="S::18acheesbrough@heckgrammar.co.uk::6531ae34-7c49-46b8-991c-79fc41999396" providerId="AD" clId="Web-{861FBC36-29A5-FF20-6843-6F1E58896A24}" dt="2024-06-19T12:14:03.700" v="34" actId="20577"/>
          <ac:spMkLst>
            <pc:docMk/>
            <pc:sldMk cId="361594774" sldId="270"/>
            <ac:spMk id="2" creationId="{EC2C15DF-600D-390F-DD15-303099FBD873}"/>
          </ac:spMkLst>
        </pc:spChg>
        <pc:spChg chg="mod">
          <ac:chgData name="Alice Cheesbrough" userId="S::18acheesbrough@heckgrammar.co.uk::6531ae34-7c49-46b8-991c-79fc41999396" providerId="AD" clId="Web-{861FBC36-29A5-FF20-6843-6F1E58896A24}" dt="2024-06-19T12:14:06.341" v="38" actId="20577"/>
          <ac:spMkLst>
            <pc:docMk/>
            <pc:sldMk cId="361594774" sldId="270"/>
            <ac:spMk id="6" creationId="{7ECC9BB5-A2EB-4B15-2616-A51C33C32A57}"/>
          </ac:spMkLst>
        </pc:spChg>
        <pc:spChg chg="mod">
          <ac:chgData name="Alice Cheesbrough" userId="S::18acheesbrough@heckgrammar.co.uk::6531ae34-7c49-46b8-991c-79fc41999396" providerId="AD" clId="Web-{861FBC36-29A5-FF20-6843-6F1E58896A24}" dt="2024-06-19T12:14:21.341" v="43" actId="14100"/>
          <ac:spMkLst>
            <pc:docMk/>
            <pc:sldMk cId="361594774" sldId="270"/>
            <ac:spMk id="8" creationId="{FA83540C-1445-3EF3-C906-9CD058ECBD23}"/>
          </ac:spMkLst>
        </pc:spChg>
        <pc:picChg chg="mod">
          <ac:chgData name="Alice Cheesbrough" userId="S::18acheesbrough@heckgrammar.co.uk::6531ae34-7c49-46b8-991c-79fc41999396" providerId="AD" clId="Web-{861FBC36-29A5-FF20-6843-6F1E58896A24}" dt="2024-06-19T12:14:18.747" v="42" actId="14100"/>
          <ac:picMkLst>
            <pc:docMk/>
            <pc:sldMk cId="361594774" sldId="270"/>
            <ac:picMk id="3" creationId="{8BDE5B4C-25A5-64FC-0238-666A694415EB}"/>
          </ac:picMkLst>
        </pc:picChg>
        <pc:picChg chg="del">
          <ac:chgData name="Alice Cheesbrough" userId="S::18acheesbrough@heckgrammar.co.uk::6531ae34-7c49-46b8-991c-79fc41999396" providerId="AD" clId="Web-{861FBC36-29A5-FF20-6843-6F1E58896A24}" dt="2024-06-19T12:14:27.404" v="45"/>
          <ac:picMkLst>
            <pc:docMk/>
            <pc:sldMk cId="361594774" sldId="270"/>
            <ac:picMk id="11" creationId="{752A942D-2020-81D6-9AA3-ACB072239C1C}"/>
          </ac:picMkLst>
        </pc:picChg>
        <pc:picChg chg="del">
          <ac:chgData name="Alice Cheesbrough" userId="S::18acheesbrough@heckgrammar.co.uk::6531ae34-7c49-46b8-991c-79fc41999396" providerId="AD" clId="Web-{861FBC36-29A5-FF20-6843-6F1E58896A24}" dt="2024-06-19T12:14:26.857" v="44"/>
          <ac:picMkLst>
            <pc:docMk/>
            <pc:sldMk cId="361594774" sldId="270"/>
            <ac:picMk id="13" creationId="{770CC762-50BC-1ABD-1775-34AED21C1934}"/>
          </ac:picMkLst>
        </pc:picChg>
        <pc:picChg chg="del">
          <ac:chgData name="Alice Cheesbrough" userId="S::18acheesbrough@heckgrammar.co.uk::6531ae34-7c49-46b8-991c-79fc41999396" providerId="AD" clId="Web-{861FBC36-29A5-FF20-6843-6F1E58896A24}" dt="2024-06-19T12:14:28.185" v="46"/>
          <ac:picMkLst>
            <pc:docMk/>
            <pc:sldMk cId="361594774" sldId="270"/>
            <ac:picMk id="14" creationId="{C086CCF9-67F8-E08A-3FD0-0E7099C02433}"/>
          </ac:picMkLst>
        </pc:picChg>
      </pc:sldChg>
    </pc:docChg>
  </pc:docChgLst>
  <pc:docChgLst>
    <pc:chgData name="Emma Dye" userId="S::18edye@heckgrammar.co.uk::716c5c5b-536d-4a14-922a-8f13002dcd95" providerId="AD" clId="Web-{4C026B45-6603-4246-B7D3-B34D3E7CA33C}"/>
    <pc:docChg chg="modSld sldOrd">
      <pc:chgData name="Emma Dye" userId="S::18edye@heckgrammar.co.uk::716c5c5b-536d-4a14-922a-8f13002dcd95" providerId="AD" clId="Web-{4C026B45-6603-4246-B7D3-B34D3E7CA33C}" dt="2024-06-19T12:32:27.407" v="249"/>
      <pc:docMkLst>
        <pc:docMk/>
      </pc:docMkLst>
      <pc:sldChg chg="addSp delSp modSp">
        <pc:chgData name="Emma Dye" userId="S::18edye@heckgrammar.co.uk::716c5c5b-536d-4a14-922a-8f13002dcd95" providerId="AD" clId="Web-{4C026B45-6603-4246-B7D3-B34D3E7CA33C}" dt="2024-06-19T11:57:37.911" v="48" actId="1076"/>
        <pc:sldMkLst>
          <pc:docMk/>
          <pc:sldMk cId="3228050057" sldId="257"/>
        </pc:sldMkLst>
        <pc:spChg chg="del mod">
          <ac:chgData name="Emma Dye" userId="S::18edye@heckgrammar.co.uk::716c5c5b-536d-4a14-922a-8f13002dcd95" providerId="AD" clId="Web-{4C026B45-6603-4246-B7D3-B34D3E7CA33C}" dt="2024-06-19T11:55:27.496" v="17"/>
          <ac:spMkLst>
            <pc:docMk/>
            <pc:sldMk cId="3228050057" sldId="257"/>
            <ac:spMk id="3" creationId="{A1EA5922-90D9-5791-D564-14240B9F6AFA}"/>
          </ac:spMkLst>
        </pc:spChg>
        <pc:spChg chg="add mod">
          <ac:chgData name="Emma Dye" userId="S::18edye@heckgrammar.co.uk::716c5c5b-536d-4a14-922a-8f13002dcd95" providerId="AD" clId="Web-{4C026B45-6603-4246-B7D3-B34D3E7CA33C}" dt="2024-06-19T11:54:52.947" v="5" actId="1076"/>
          <ac:spMkLst>
            <pc:docMk/>
            <pc:sldMk cId="3228050057" sldId="257"/>
            <ac:spMk id="5" creationId="{3F9E8C41-2B86-63B9-A01B-31114CA01833}"/>
          </ac:spMkLst>
        </pc:spChg>
        <pc:spChg chg="add mod">
          <ac:chgData name="Emma Dye" userId="S::18edye@heckgrammar.co.uk::716c5c5b-536d-4a14-922a-8f13002dcd95" providerId="AD" clId="Web-{4C026B45-6603-4246-B7D3-B34D3E7CA33C}" dt="2024-06-19T11:54:52.962" v="6" actId="1076"/>
          <ac:spMkLst>
            <pc:docMk/>
            <pc:sldMk cId="3228050057" sldId="257"/>
            <ac:spMk id="10" creationId="{8CD06FC3-E8A1-FC5F-25DA-733BA4D3FB12}"/>
          </ac:spMkLst>
        </pc:spChg>
        <pc:spChg chg="add mod">
          <ac:chgData name="Emma Dye" userId="S::18edye@heckgrammar.co.uk::716c5c5b-536d-4a14-922a-8f13002dcd95" providerId="AD" clId="Web-{4C026B45-6603-4246-B7D3-B34D3E7CA33C}" dt="2024-06-19T11:54:52.962" v="7" actId="1076"/>
          <ac:spMkLst>
            <pc:docMk/>
            <pc:sldMk cId="3228050057" sldId="257"/>
            <ac:spMk id="11" creationId="{42757B16-A932-3D7D-B0C5-60C300CB8E61}"/>
          </ac:spMkLst>
        </pc:spChg>
        <pc:spChg chg="add mod">
          <ac:chgData name="Emma Dye" userId="S::18edye@heckgrammar.co.uk::716c5c5b-536d-4a14-922a-8f13002dcd95" providerId="AD" clId="Web-{4C026B45-6603-4246-B7D3-B34D3E7CA33C}" dt="2024-06-19T11:54:52.978" v="8" actId="1076"/>
          <ac:spMkLst>
            <pc:docMk/>
            <pc:sldMk cId="3228050057" sldId="257"/>
            <ac:spMk id="12" creationId="{8AEF2B18-BA3A-FB75-7385-5371D0FB9444}"/>
          </ac:spMkLst>
        </pc:spChg>
        <pc:picChg chg="mod modCrop">
          <ac:chgData name="Emma Dye" userId="S::18edye@heckgrammar.co.uk::716c5c5b-536d-4a14-922a-8f13002dcd95" providerId="AD" clId="Web-{4C026B45-6603-4246-B7D3-B34D3E7CA33C}" dt="2024-06-19T11:56:00.295" v="24"/>
          <ac:picMkLst>
            <pc:docMk/>
            <pc:sldMk cId="3228050057" sldId="257"/>
            <ac:picMk id="2" creationId="{3B6058F0-8C0E-9F6A-43FB-F3370A34AF57}"/>
          </ac:picMkLst>
        </pc:picChg>
        <pc:picChg chg="add mod modCrop">
          <ac:chgData name="Emma Dye" userId="S::18edye@heckgrammar.co.uk::716c5c5b-536d-4a14-922a-8f13002dcd95" providerId="AD" clId="Web-{4C026B45-6603-4246-B7D3-B34D3E7CA33C}" dt="2024-06-19T11:57:37.911" v="48" actId="1076"/>
          <ac:picMkLst>
            <pc:docMk/>
            <pc:sldMk cId="3228050057" sldId="257"/>
            <ac:picMk id="13" creationId="{428D8698-5DD2-1ACA-D6CA-806BF3160890}"/>
          </ac:picMkLst>
        </pc:picChg>
      </pc:sldChg>
      <pc:sldChg chg="modSp">
        <pc:chgData name="Emma Dye" userId="S::18edye@heckgrammar.co.uk::716c5c5b-536d-4a14-922a-8f13002dcd95" providerId="AD" clId="Web-{4C026B45-6603-4246-B7D3-B34D3E7CA33C}" dt="2024-06-19T11:58:22.289" v="49" actId="688"/>
        <pc:sldMkLst>
          <pc:docMk/>
          <pc:sldMk cId="1793760803" sldId="259"/>
        </pc:sldMkLst>
        <pc:picChg chg="mod">
          <ac:chgData name="Emma Dye" userId="S::18edye@heckgrammar.co.uk::716c5c5b-536d-4a14-922a-8f13002dcd95" providerId="AD" clId="Web-{4C026B45-6603-4246-B7D3-B34D3E7CA33C}" dt="2024-06-19T11:58:22.289" v="49" actId="688"/>
          <ac:picMkLst>
            <pc:docMk/>
            <pc:sldMk cId="1793760803" sldId="259"/>
            <ac:picMk id="10" creationId="{0F274F42-39EA-307A-B864-D6A930E5B8D1}"/>
          </ac:picMkLst>
        </pc:picChg>
      </pc:sldChg>
      <pc:sldChg chg="addSp delSp modSp">
        <pc:chgData name="Emma Dye" userId="S::18edye@heckgrammar.co.uk::716c5c5b-536d-4a14-922a-8f13002dcd95" providerId="AD" clId="Web-{4C026B45-6603-4246-B7D3-B34D3E7CA33C}" dt="2024-06-19T12:25:22.551" v="248"/>
        <pc:sldMkLst>
          <pc:docMk/>
          <pc:sldMk cId="361594774" sldId="270"/>
        </pc:sldMkLst>
        <pc:spChg chg="mod">
          <ac:chgData name="Emma Dye" userId="S::18edye@heckgrammar.co.uk::716c5c5b-536d-4a14-922a-8f13002dcd95" providerId="AD" clId="Web-{4C026B45-6603-4246-B7D3-B34D3E7CA33C}" dt="2024-06-19T12:11:49.185" v="91" actId="20577"/>
          <ac:spMkLst>
            <pc:docMk/>
            <pc:sldMk cId="361594774" sldId="270"/>
            <ac:spMk id="2" creationId="{EC2C15DF-600D-390F-DD15-303099FBD873}"/>
          </ac:spMkLst>
        </pc:spChg>
        <pc:spChg chg="mod">
          <ac:chgData name="Emma Dye" userId="S::18edye@heckgrammar.co.uk::716c5c5b-536d-4a14-922a-8f13002dcd95" providerId="AD" clId="Web-{4C026B45-6603-4246-B7D3-B34D3E7CA33C}" dt="2024-06-19T11:53:57.537" v="3" actId="20577"/>
          <ac:spMkLst>
            <pc:docMk/>
            <pc:sldMk cId="361594774" sldId="270"/>
            <ac:spMk id="6" creationId="{7ECC9BB5-A2EB-4B15-2616-A51C33C32A57}"/>
          </ac:spMkLst>
        </pc:spChg>
        <pc:picChg chg="mod">
          <ac:chgData name="Emma Dye" userId="S::18edye@heckgrammar.co.uk::716c5c5b-536d-4a14-922a-8f13002dcd95" providerId="AD" clId="Web-{4C026B45-6603-4246-B7D3-B34D3E7CA33C}" dt="2024-06-19T12:23:21.793" v="239"/>
          <ac:picMkLst>
            <pc:docMk/>
            <pc:sldMk cId="361594774" sldId="270"/>
            <ac:picMk id="3" creationId="{8BDE5B4C-25A5-64FC-0238-666A694415EB}"/>
          </ac:picMkLst>
        </pc:picChg>
        <pc:picChg chg="add del mod">
          <ac:chgData name="Emma Dye" userId="S::18edye@heckgrammar.co.uk::716c5c5b-536d-4a14-922a-8f13002dcd95" providerId="AD" clId="Web-{4C026B45-6603-4246-B7D3-B34D3E7CA33C}" dt="2024-06-19T12:25:22.551" v="248"/>
          <ac:picMkLst>
            <pc:docMk/>
            <pc:sldMk cId="361594774" sldId="270"/>
            <ac:picMk id="11" creationId="{89284135-94CC-540B-7D01-8BAED80B5B69}"/>
          </ac:picMkLst>
        </pc:picChg>
      </pc:sldChg>
      <pc:sldChg chg="addSp delSp modSp">
        <pc:chgData name="Emma Dye" userId="S::18edye@heckgrammar.co.uk::716c5c5b-536d-4a14-922a-8f13002dcd95" providerId="AD" clId="Web-{4C026B45-6603-4246-B7D3-B34D3E7CA33C}" dt="2024-06-19T12:16:43.517" v="235" actId="1076"/>
        <pc:sldMkLst>
          <pc:docMk/>
          <pc:sldMk cId="2536053987" sldId="271"/>
        </pc:sldMkLst>
        <pc:spChg chg="add mod ord">
          <ac:chgData name="Emma Dye" userId="S::18edye@heckgrammar.co.uk::716c5c5b-536d-4a14-922a-8f13002dcd95" providerId="AD" clId="Web-{4C026B45-6603-4246-B7D3-B34D3E7CA33C}" dt="2024-06-19T12:16:43.517" v="235" actId="1076"/>
          <ac:spMkLst>
            <pc:docMk/>
            <pc:sldMk cId="2536053987" sldId="271"/>
            <ac:spMk id="4" creationId="{F10EC98B-0D32-1BD6-AE48-B2140516CF1C}"/>
          </ac:spMkLst>
        </pc:spChg>
        <pc:spChg chg="add mod">
          <ac:chgData name="Emma Dye" userId="S::18edye@heckgrammar.co.uk::716c5c5b-536d-4a14-922a-8f13002dcd95" providerId="AD" clId="Web-{4C026B45-6603-4246-B7D3-B34D3E7CA33C}" dt="2024-06-19T12:16:01.671" v="231" actId="14100"/>
          <ac:spMkLst>
            <pc:docMk/>
            <pc:sldMk cId="2536053987" sldId="271"/>
            <ac:spMk id="6" creationId="{59F06EA2-BF6E-1135-8187-3579F16F800F}"/>
          </ac:spMkLst>
        </pc:spChg>
        <pc:spChg chg="add mod">
          <ac:chgData name="Emma Dye" userId="S::18edye@heckgrammar.co.uk::716c5c5b-536d-4a14-922a-8f13002dcd95" providerId="AD" clId="Web-{4C026B45-6603-4246-B7D3-B34D3E7CA33C}" dt="2024-06-19T12:16:08.937" v="232" actId="20577"/>
          <ac:spMkLst>
            <pc:docMk/>
            <pc:sldMk cId="2536053987" sldId="271"/>
            <ac:spMk id="7" creationId="{34F2CC90-C90A-6217-955A-1E268392E488}"/>
          </ac:spMkLst>
        </pc:spChg>
        <pc:picChg chg="add del mod modCrop">
          <ac:chgData name="Emma Dye" userId="S::18edye@heckgrammar.co.uk::716c5c5b-536d-4a14-922a-8f13002dcd95" providerId="AD" clId="Web-{4C026B45-6603-4246-B7D3-B34D3E7CA33C}" dt="2024-06-19T12:08:02.374" v="59"/>
          <ac:picMkLst>
            <pc:docMk/>
            <pc:sldMk cId="2536053987" sldId="271"/>
            <ac:picMk id="2" creationId="{54163D13-9363-D2A2-3A50-47CEDD67975E}"/>
          </ac:picMkLst>
        </pc:picChg>
        <pc:picChg chg="add mod modCrop">
          <ac:chgData name="Emma Dye" userId="S::18edye@heckgrammar.co.uk::716c5c5b-536d-4a14-922a-8f13002dcd95" providerId="AD" clId="Web-{4C026B45-6603-4246-B7D3-B34D3E7CA33C}" dt="2024-06-19T12:12:19.234" v="93" actId="14100"/>
          <ac:picMkLst>
            <pc:docMk/>
            <pc:sldMk cId="2536053987" sldId="271"/>
            <ac:picMk id="3" creationId="{B9D95358-35E9-818B-FEE0-D2D75D5C45BF}"/>
          </ac:picMkLst>
        </pc:picChg>
        <pc:picChg chg="add del mod">
          <ac:chgData name="Emma Dye" userId="S::18edye@heckgrammar.co.uk::716c5c5b-536d-4a14-922a-8f13002dcd95" providerId="AD" clId="Web-{4C026B45-6603-4246-B7D3-B34D3E7CA33C}" dt="2024-06-19T12:16:33.423" v="233"/>
          <ac:picMkLst>
            <pc:docMk/>
            <pc:sldMk cId="2536053987" sldId="271"/>
            <ac:picMk id="5" creationId="{96CF651C-B6C5-3D1D-C9BD-ED9EC50A2BAC}"/>
          </ac:picMkLst>
        </pc:picChg>
      </pc:sldChg>
      <pc:sldChg chg="modSp">
        <pc:chgData name="Emma Dye" userId="S::18edye@heckgrammar.co.uk::716c5c5b-536d-4a14-922a-8f13002dcd95" providerId="AD" clId="Web-{4C026B45-6603-4246-B7D3-B34D3E7CA33C}" dt="2024-06-19T11:53:25.925" v="2"/>
        <pc:sldMkLst>
          <pc:docMk/>
          <pc:sldMk cId="2834951047" sldId="273"/>
        </pc:sldMkLst>
        <pc:spChg chg="mod">
          <ac:chgData name="Emma Dye" userId="S::18edye@heckgrammar.co.uk::716c5c5b-536d-4a14-922a-8f13002dcd95" providerId="AD" clId="Web-{4C026B45-6603-4246-B7D3-B34D3E7CA33C}" dt="2024-06-19T11:53:25.925" v="2"/>
          <ac:spMkLst>
            <pc:docMk/>
            <pc:sldMk cId="2834951047" sldId="273"/>
            <ac:spMk id="2" creationId="{EB27DFA7-960C-1932-A627-0502B0FF1CE2}"/>
          </ac:spMkLst>
        </pc:spChg>
      </pc:sldChg>
      <pc:sldChg chg="ord">
        <pc:chgData name="Emma Dye" userId="S::18edye@heckgrammar.co.uk::716c5c5b-536d-4a14-922a-8f13002dcd95" providerId="AD" clId="Web-{4C026B45-6603-4246-B7D3-B34D3E7CA33C}" dt="2024-06-19T12:32:27.407" v="249"/>
        <pc:sldMkLst>
          <pc:docMk/>
          <pc:sldMk cId="897857491" sldId="275"/>
        </pc:sldMkLst>
      </pc:sldChg>
      <pc:sldChg chg="modSp">
        <pc:chgData name="Emma Dye" userId="S::18edye@heckgrammar.co.uk::716c5c5b-536d-4a14-922a-8f13002dcd95" providerId="AD" clId="Web-{4C026B45-6603-4246-B7D3-B34D3E7CA33C}" dt="2024-06-19T11:58:31.430" v="51" actId="1076"/>
        <pc:sldMkLst>
          <pc:docMk/>
          <pc:sldMk cId="3983047228" sldId="279"/>
        </pc:sldMkLst>
        <pc:picChg chg="mod">
          <ac:chgData name="Emma Dye" userId="S::18edye@heckgrammar.co.uk::716c5c5b-536d-4a14-922a-8f13002dcd95" providerId="AD" clId="Web-{4C026B45-6603-4246-B7D3-B34D3E7CA33C}" dt="2024-06-19T11:58:31.430" v="51" actId="1076"/>
          <ac:picMkLst>
            <pc:docMk/>
            <pc:sldMk cId="3983047228" sldId="279"/>
            <ac:picMk id="17" creationId="{3C358713-8C9C-274C-724F-4F34C640F360}"/>
          </ac:picMkLst>
        </pc:picChg>
      </pc:sldChg>
    </pc:docChg>
  </pc:docChgLst>
  <pc:docChgLst>
    <pc:chgData name="Shyla Velasquez-Fox" userId="S::18svelasquez-fox@heckgrammar.co.uk::bc948ed0-e3c2-4170-9664-0cf3f5abe3d6" providerId="AD" clId="Web-{502D9352-9B19-307C-3FA6-C833F6B32531}"/>
    <pc:docChg chg="modSld">
      <pc:chgData name="Shyla Velasquez-Fox" userId="S::18svelasquez-fox@heckgrammar.co.uk::bc948ed0-e3c2-4170-9664-0cf3f5abe3d6" providerId="AD" clId="Web-{502D9352-9B19-307C-3FA6-C833F6B32531}" dt="2024-06-12T23:09:09.376" v="119" actId="1076"/>
      <pc:docMkLst>
        <pc:docMk/>
      </pc:docMkLst>
      <pc:sldChg chg="addSp delSp modSp">
        <pc:chgData name="Shyla Velasquez-Fox" userId="S::18svelasquez-fox@heckgrammar.co.uk::bc948ed0-e3c2-4170-9664-0cf3f5abe3d6" providerId="AD" clId="Web-{502D9352-9B19-307C-3FA6-C833F6B32531}" dt="2024-06-12T23:09:09.376" v="119" actId="1076"/>
        <pc:sldMkLst>
          <pc:docMk/>
          <pc:sldMk cId="361594774" sldId="270"/>
        </pc:sldMkLst>
        <pc:spChg chg="add del mod">
          <ac:chgData name="Shyla Velasquez-Fox" userId="S::18svelasquez-fox@heckgrammar.co.uk::bc948ed0-e3c2-4170-9664-0cf3f5abe3d6" providerId="AD" clId="Web-{502D9352-9B19-307C-3FA6-C833F6B32531}" dt="2024-06-12T23:09:05.376" v="118"/>
          <ac:spMkLst>
            <pc:docMk/>
            <pc:sldMk cId="361594774" sldId="270"/>
            <ac:spMk id="2" creationId="{B901E57D-AB78-351A-FE6D-13EA1519659D}"/>
          </ac:spMkLst>
        </pc:spChg>
        <pc:spChg chg="add del mod">
          <ac:chgData name="Shyla Velasquez-Fox" userId="S::18svelasquez-fox@heckgrammar.co.uk::bc948ed0-e3c2-4170-9664-0cf3f5abe3d6" providerId="AD" clId="Web-{502D9352-9B19-307C-3FA6-C833F6B32531}" dt="2024-06-12T23:09:03.329" v="117"/>
          <ac:spMkLst>
            <pc:docMk/>
            <pc:sldMk cId="361594774" sldId="270"/>
            <ac:spMk id="6" creationId="{DE0C3168-395C-7F46-007D-5F19F78DA324}"/>
          </ac:spMkLst>
        </pc:spChg>
        <pc:spChg chg="mod">
          <ac:chgData name="Shyla Velasquez-Fox" userId="S::18svelasquez-fox@heckgrammar.co.uk::bc948ed0-e3c2-4170-9664-0cf3f5abe3d6" providerId="AD" clId="Web-{502D9352-9B19-307C-3FA6-C833F6B32531}" dt="2024-06-12T23:04:57.722" v="65" actId="20577"/>
          <ac:spMkLst>
            <pc:docMk/>
            <pc:sldMk cId="361594774" sldId="270"/>
            <ac:spMk id="7" creationId="{CD1A8355-0BDC-3CFB-C19F-6B2DAD6B2662}"/>
          </ac:spMkLst>
        </pc:spChg>
        <pc:spChg chg="add del">
          <ac:chgData name="Shyla Velasquez-Fox" userId="S::18svelasquez-fox@heckgrammar.co.uk::bc948ed0-e3c2-4170-9664-0cf3f5abe3d6" providerId="AD" clId="Web-{502D9352-9B19-307C-3FA6-C833F6B32531}" dt="2024-06-12T23:05:18.723" v="68"/>
          <ac:spMkLst>
            <pc:docMk/>
            <pc:sldMk cId="361594774" sldId="270"/>
            <ac:spMk id="8" creationId="{ECFB4DD8-E392-BBA4-6AB5-F51DB2407E92}"/>
          </ac:spMkLst>
        </pc:spChg>
        <pc:spChg chg="add del mod">
          <ac:chgData name="Shyla Velasquez-Fox" userId="S::18svelasquez-fox@heckgrammar.co.uk::bc948ed0-e3c2-4170-9664-0cf3f5abe3d6" providerId="AD" clId="Web-{502D9352-9B19-307C-3FA6-C833F6B32531}" dt="2024-06-12T23:09:01.016" v="116"/>
          <ac:spMkLst>
            <pc:docMk/>
            <pc:sldMk cId="361594774" sldId="270"/>
            <ac:spMk id="9" creationId="{ED71794B-7D70-A4D1-81F7-C44BB1D5CB9B}"/>
          </ac:spMkLst>
        </pc:spChg>
        <pc:spChg chg="add del mod">
          <ac:chgData name="Shyla Velasquez-Fox" userId="S::18svelasquez-fox@heckgrammar.co.uk::bc948ed0-e3c2-4170-9664-0cf3f5abe3d6" providerId="AD" clId="Web-{502D9352-9B19-307C-3FA6-C833F6B32531}" dt="2024-06-12T23:09:01.016" v="115"/>
          <ac:spMkLst>
            <pc:docMk/>
            <pc:sldMk cId="361594774" sldId="270"/>
            <ac:spMk id="11" creationId="{FD3E4650-0778-E9CB-0D67-519E202FA536}"/>
          </ac:spMkLst>
        </pc:spChg>
        <pc:picChg chg="add mod">
          <ac:chgData name="Shyla Velasquez-Fox" userId="S::18svelasquez-fox@heckgrammar.co.uk::bc948ed0-e3c2-4170-9664-0cf3f5abe3d6" providerId="AD" clId="Web-{502D9352-9B19-307C-3FA6-C833F6B32531}" dt="2024-06-12T23:09:09.376" v="119" actId="1076"/>
          <ac:picMkLst>
            <pc:docMk/>
            <pc:sldMk cId="361594774" sldId="270"/>
            <ac:picMk id="3" creationId="{8BDE5B4C-25A5-64FC-0238-666A694415EB}"/>
          </ac:picMkLst>
        </pc:picChg>
      </pc:sldChg>
    </pc:docChg>
  </pc:docChgLst>
  <pc:docChgLst>
    <pc:chgData clId="Web-{5B1B6239-0B8A-E857-C594-B00EDFF7C3D5}"/>
    <pc:docChg chg="modSld">
      <pc:chgData name="" userId="" providerId="" clId="Web-{5B1B6239-0B8A-E857-C594-B00EDFF7C3D5}" dt="2024-07-01T12:50:05.975" v="0" actId="20577"/>
      <pc:docMkLst>
        <pc:docMk/>
      </pc:docMkLst>
      <pc:sldChg chg="modSp">
        <pc:chgData name="" userId="" providerId="" clId="Web-{5B1B6239-0B8A-E857-C594-B00EDFF7C3D5}" dt="2024-07-01T12:50:05.975" v="0" actId="20577"/>
        <pc:sldMkLst>
          <pc:docMk/>
          <pc:sldMk cId="3228050057" sldId="257"/>
        </pc:sldMkLst>
        <pc:spChg chg="mod">
          <ac:chgData name="" userId="" providerId="" clId="Web-{5B1B6239-0B8A-E857-C594-B00EDFF7C3D5}" dt="2024-07-01T12:50:05.975" v="0" actId="20577"/>
          <ac:spMkLst>
            <pc:docMk/>
            <pc:sldMk cId="3228050057" sldId="257"/>
            <ac:spMk id="10" creationId="{8CD06FC3-E8A1-FC5F-25DA-733BA4D3FB12}"/>
          </ac:spMkLst>
        </pc:spChg>
      </pc:sldChg>
    </pc:docChg>
  </pc:docChgLst>
  <pc:docChgLst>
    <pc:chgData name="Laura Hatherly" userId="S::18lhatherly@heckgrammar.co.uk::973ae847-1807-4682-bd1b-5eed1bedfc85" providerId="AD" clId="Web-{B1FC83A4-3E7C-BC99-0E65-D0EE6179EA68}"/>
    <pc:docChg chg="modSld">
      <pc:chgData name="Laura Hatherly" userId="S::18lhatherly@heckgrammar.co.uk::973ae847-1807-4682-bd1b-5eed1bedfc85" providerId="AD" clId="Web-{B1FC83A4-3E7C-BC99-0E65-D0EE6179EA68}" dt="2024-07-07T14:23:07.789" v="477" actId="1076"/>
      <pc:docMkLst>
        <pc:docMk/>
      </pc:docMkLst>
      <pc:sldChg chg="modSp">
        <pc:chgData name="Laura Hatherly" userId="S::18lhatherly@heckgrammar.co.uk::973ae847-1807-4682-bd1b-5eed1bedfc85" providerId="AD" clId="Web-{B1FC83A4-3E7C-BC99-0E65-D0EE6179EA68}" dt="2024-07-07T14:23:07.789" v="477" actId="1076"/>
        <pc:sldMkLst>
          <pc:docMk/>
          <pc:sldMk cId="3782862891" sldId="258"/>
        </pc:sldMkLst>
        <pc:spChg chg="mod">
          <ac:chgData name="Laura Hatherly" userId="S::18lhatherly@heckgrammar.co.uk::973ae847-1807-4682-bd1b-5eed1bedfc85" providerId="AD" clId="Web-{B1FC83A4-3E7C-BC99-0E65-D0EE6179EA68}" dt="2024-07-07T14:23:07.789" v="477" actId="1076"/>
          <ac:spMkLst>
            <pc:docMk/>
            <pc:sldMk cId="3782862891" sldId="258"/>
            <ac:spMk id="3" creationId="{236D9058-C9AA-3DAF-F157-399E1C2B9298}"/>
          </ac:spMkLst>
        </pc:spChg>
        <pc:spChg chg="mod">
          <ac:chgData name="Laura Hatherly" userId="S::18lhatherly@heckgrammar.co.uk::973ae847-1807-4682-bd1b-5eed1bedfc85" providerId="AD" clId="Web-{B1FC83A4-3E7C-BC99-0E65-D0EE6179EA68}" dt="2024-07-07T14:19:06.820" v="218" actId="20577"/>
          <ac:spMkLst>
            <pc:docMk/>
            <pc:sldMk cId="3782862891" sldId="258"/>
            <ac:spMk id="10" creationId="{B811FB36-F356-09BE-C681-BD4D86CE44A3}"/>
          </ac:spMkLst>
        </pc:spChg>
        <pc:spChg chg="mod">
          <ac:chgData name="Laura Hatherly" userId="S::18lhatherly@heckgrammar.co.uk::973ae847-1807-4682-bd1b-5eed1bedfc85" providerId="AD" clId="Web-{B1FC83A4-3E7C-BC99-0E65-D0EE6179EA68}" dt="2024-07-07T14:23:05.445" v="476" actId="20577"/>
          <ac:spMkLst>
            <pc:docMk/>
            <pc:sldMk cId="3782862891" sldId="258"/>
            <ac:spMk id="11" creationId="{3A0F964A-8D83-5860-1703-1F920C2ED5A2}"/>
          </ac:spMkLst>
        </pc:spChg>
      </pc:sldChg>
    </pc:docChg>
  </pc:docChgLst>
  <pc:docChgLst>
    <pc:chgData name="Laura Hatherly" userId="S::18lhatherly@heckgrammar.co.uk::973ae847-1807-4682-bd1b-5eed1bedfc85" providerId="AD" clId="Web-{260EEB87-4708-8427-D346-28420FF2B851}"/>
    <pc:docChg chg="addSld delSld modSld">
      <pc:chgData name="Laura Hatherly" userId="S::18lhatherly@heckgrammar.co.uk::973ae847-1807-4682-bd1b-5eed1bedfc85" providerId="AD" clId="Web-{260EEB87-4708-8427-D346-28420FF2B851}" dt="2024-06-19T13:24:51.978" v="480" actId="14100"/>
      <pc:docMkLst>
        <pc:docMk/>
      </pc:docMkLst>
      <pc:sldChg chg="addSp delSp modSp">
        <pc:chgData name="Laura Hatherly" userId="S::18lhatherly@heckgrammar.co.uk::973ae847-1807-4682-bd1b-5eed1bedfc85" providerId="AD" clId="Web-{260EEB87-4708-8427-D346-28420FF2B851}" dt="2024-06-19T12:47:12.677" v="7"/>
        <pc:sldMkLst>
          <pc:docMk/>
          <pc:sldMk cId="3228050057" sldId="257"/>
        </pc:sldMkLst>
        <pc:spChg chg="add del mod">
          <ac:chgData name="Laura Hatherly" userId="S::18lhatherly@heckgrammar.co.uk::973ae847-1807-4682-bd1b-5eed1bedfc85" providerId="AD" clId="Web-{260EEB87-4708-8427-D346-28420FF2B851}" dt="2024-06-19T12:47:12.677" v="7"/>
          <ac:spMkLst>
            <pc:docMk/>
            <pc:sldMk cId="3228050057" sldId="257"/>
            <ac:spMk id="3" creationId="{73662211-EBD1-28A7-7BFF-74104CBE65B1}"/>
          </ac:spMkLst>
        </pc:spChg>
      </pc:sldChg>
      <pc:sldChg chg="addSp delSp modSp">
        <pc:chgData name="Laura Hatherly" userId="S::18lhatherly@heckgrammar.co.uk::973ae847-1807-4682-bd1b-5eed1bedfc85" providerId="AD" clId="Web-{260EEB87-4708-8427-D346-28420FF2B851}" dt="2024-06-19T12:56:06.316" v="100"/>
        <pc:sldMkLst>
          <pc:docMk/>
          <pc:sldMk cId="1793760803" sldId="259"/>
        </pc:sldMkLst>
        <pc:spChg chg="del">
          <ac:chgData name="Laura Hatherly" userId="S::18lhatherly@heckgrammar.co.uk::973ae847-1807-4682-bd1b-5eed1bedfc85" providerId="AD" clId="Web-{260EEB87-4708-8427-D346-28420FF2B851}" dt="2024-06-19T12:44:34.886" v="0"/>
          <ac:spMkLst>
            <pc:docMk/>
            <pc:sldMk cId="1793760803" sldId="259"/>
            <ac:spMk id="3" creationId="{FEAC544A-096D-E5C1-F5C2-CB9C216824FD}"/>
          </ac:spMkLst>
        </pc:spChg>
        <pc:spChg chg="add del mod">
          <ac:chgData name="Laura Hatherly" userId="S::18lhatherly@heckgrammar.co.uk::973ae847-1807-4682-bd1b-5eed1bedfc85" providerId="AD" clId="Web-{260EEB87-4708-8427-D346-28420FF2B851}" dt="2024-06-19T12:55:44.190" v="87"/>
          <ac:spMkLst>
            <pc:docMk/>
            <pc:sldMk cId="1793760803" sldId="259"/>
            <ac:spMk id="11" creationId="{DD57F2FA-A4D6-478C-CFD0-64E5929D21AF}"/>
          </ac:spMkLst>
        </pc:spChg>
        <pc:spChg chg="add del mod">
          <ac:chgData name="Laura Hatherly" userId="S::18lhatherly@heckgrammar.co.uk::973ae847-1807-4682-bd1b-5eed1bedfc85" providerId="AD" clId="Web-{260EEB87-4708-8427-D346-28420FF2B851}" dt="2024-06-19T12:47:25.599" v="13"/>
          <ac:spMkLst>
            <pc:docMk/>
            <pc:sldMk cId="1793760803" sldId="259"/>
            <ac:spMk id="12" creationId="{30CD7FD3-9635-1CED-3E1D-3E01F085468E}"/>
          </ac:spMkLst>
        </pc:spChg>
        <pc:spChg chg="add del mod">
          <ac:chgData name="Laura Hatherly" userId="S::18lhatherly@heckgrammar.co.uk::973ae847-1807-4682-bd1b-5eed1bedfc85" providerId="AD" clId="Web-{260EEB87-4708-8427-D346-28420FF2B851}" dt="2024-06-19T12:56:06.316" v="100"/>
          <ac:spMkLst>
            <pc:docMk/>
            <pc:sldMk cId="1793760803" sldId="259"/>
            <ac:spMk id="13" creationId="{173FE00A-414A-C5E5-6BAC-5FCFE318B1DF}"/>
          </ac:spMkLst>
        </pc:spChg>
      </pc:sldChg>
      <pc:sldChg chg="del">
        <pc:chgData name="Laura Hatherly" userId="S::18lhatherly@heckgrammar.co.uk::973ae847-1807-4682-bd1b-5eed1bedfc85" providerId="AD" clId="Web-{260EEB87-4708-8427-D346-28420FF2B851}" dt="2024-06-19T12:44:41.246" v="3"/>
        <pc:sldMkLst>
          <pc:docMk/>
          <pc:sldMk cId="463718747" sldId="261"/>
        </pc:sldMkLst>
      </pc:sldChg>
      <pc:sldChg chg="addSp delSp modSp">
        <pc:chgData name="Laura Hatherly" userId="S::18lhatherly@heckgrammar.co.uk::973ae847-1807-4682-bd1b-5eed1bedfc85" providerId="AD" clId="Web-{260EEB87-4708-8427-D346-28420FF2B851}" dt="2024-06-19T13:24:51.978" v="480" actId="14100"/>
        <pc:sldMkLst>
          <pc:docMk/>
          <pc:sldMk cId="3983047228" sldId="279"/>
        </pc:sldMkLst>
        <pc:spChg chg="mod">
          <ac:chgData name="Laura Hatherly" userId="S::18lhatherly@heckgrammar.co.uk::973ae847-1807-4682-bd1b-5eed1bedfc85" providerId="AD" clId="Web-{260EEB87-4708-8427-D346-28420FF2B851}" dt="2024-06-19T12:55:49.628" v="90" actId="20577"/>
          <ac:spMkLst>
            <pc:docMk/>
            <pc:sldMk cId="3983047228" sldId="279"/>
            <ac:spMk id="2" creationId="{4C145171-7B4F-B0AB-C63B-05D3FBBD3238}"/>
          </ac:spMkLst>
        </pc:spChg>
        <pc:spChg chg="add mod">
          <ac:chgData name="Laura Hatherly" userId="S::18lhatherly@heckgrammar.co.uk::973ae847-1807-4682-bd1b-5eed1bedfc85" providerId="AD" clId="Web-{260EEB87-4708-8427-D346-28420FF2B851}" dt="2024-06-19T13:18:26.940" v="320" actId="1076"/>
          <ac:spMkLst>
            <pc:docMk/>
            <pc:sldMk cId="3983047228" sldId="279"/>
            <ac:spMk id="5" creationId="{173FE00A-414A-C5E5-6BAC-5FCFE318B1DF}"/>
          </ac:spMkLst>
        </pc:spChg>
        <pc:spChg chg="del">
          <ac:chgData name="Laura Hatherly" userId="S::18lhatherly@heckgrammar.co.uk::973ae847-1807-4682-bd1b-5eed1bedfc85" providerId="AD" clId="Web-{260EEB87-4708-8427-D346-28420FF2B851}" dt="2024-06-19T12:55:38.205" v="85"/>
          <ac:spMkLst>
            <pc:docMk/>
            <pc:sldMk cId="3983047228" sldId="279"/>
            <ac:spMk id="7" creationId="{4CAAFAEA-89F0-A7E5-7069-0995FF1A644C}"/>
          </ac:spMkLst>
        </pc:spChg>
        <pc:spChg chg="del">
          <ac:chgData name="Laura Hatherly" userId="S::18lhatherly@heckgrammar.co.uk::973ae847-1807-4682-bd1b-5eed1bedfc85" providerId="AD" clId="Web-{260EEB87-4708-8427-D346-28420FF2B851}" dt="2024-06-19T12:55:38.205" v="84"/>
          <ac:spMkLst>
            <pc:docMk/>
            <pc:sldMk cId="3983047228" sldId="279"/>
            <ac:spMk id="8" creationId="{8CFBAB22-877A-AAA2-4ED8-2764D391A74E}"/>
          </ac:spMkLst>
        </pc:spChg>
        <pc:spChg chg="del">
          <ac:chgData name="Laura Hatherly" userId="S::18lhatherly@heckgrammar.co.uk::973ae847-1807-4682-bd1b-5eed1bedfc85" providerId="AD" clId="Web-{260EEB87-4708-8427-D346-28420FF2B851}" dt="2024-06-19T12:55:38.205" v="83"/>
          <ac:spMkLst>
            <pc:docMk/>
            <pc:sldMk cId="3983047228" sldId="279"/>
            <ac:spMk id="9" creationId="{ACCDFCE4-2898-1489-CED7-FDCC34F3970C}"/>
          </ac:spMkLst>
        </pc:spChg>
        <pc:spChg chg="add mod">
          <ac:chgData name="Laura Hatherly" userId="S::18lhatherly@heckgrammar.co.uk::973ae847-1807-4682-bd1b-5eed1bedfc85" providerId="AD" clId="Web-{260EEB87-4708-8427-D346-28420FF2B851}" dt="2024-06-19T13:20:50.714" v="355" actId="1076"/>
          <ac:spMkLst>
            <pc:docMk/>
            <pc:sldMk cId="3983047228" sldId="279"/>
            <ac:spMk id="15" creationId="{7C26232D-CAE2-C163-E8F9-E7DBE2AFC586}"/>
          </ac:spMkLst>
        </pc:spChg>
        <pc:spChg chg="add mod">
          <ac:chgData name="Laura Hatherly" userId="S::18lhatherly@heckgrammar.co.uk::973ae847-1807-4682-bd1b-5eed1bedfc85" providerId="AD" clId="Web-{260EEB87-4708-8427-D346-28420FF2B851}" dt="2024-06-19T13:18:27.018" v="322" actId="1076"/>
          <ac:spMkLst>
            <pc:docMk/>
            <pc:sldMk cId="3983047228" sldId="279"/>
            <ac:spMk id="16" creationId="{B7EF2CCD-F09A-CBD6-EF09-4538F8817E34}"/>
          </ac:spMkLst>
        </pc:spChg>
        <pc:spChg chg="add del mod">
          <ac:chgData name="Laura Hatherly" userId="S::18lhatherly@heckgrammar.co.uk::973ae847-1807-4682-bd1b-5eed1bedfc85" providerId="AD" clId="Web-{260EEB87-4708-8427-D346-28420FF2B851}" dt="2024-06-19T13:09:00.064" v="187"/>
          <ac:spMkLst>
            <pc:docMk/>
            <pc:sldMk cId="3983047228" sldId="279"/>
            <ac:spMk id="19" creationId="{D6A1C43B-0AB1-4D73-9CDF-4588CF4608D6}"/>
          </ac:spMkLst>
        </pc:spChg>
        <pc:spChg chg="add mod">
          <ac:chgData name="Laura Hatherly" userId="S::18lhatherly@heckgrammar.co.uk::973ae847-1807-4682-bd1b-5eed1bedfc85" providerId="AD" clId="Web-{260EEB87-4708-8427-D346-28420FF2B851}" dt="2024-06-19T13:23:17.285" v="389" actId="1076"/>
          <ac:spMkLst>
            <pc:docMk/>
            <pc:sldMk cId="3983047228" sldId="279"/>
            <ac:spMk id="28" creationId="{73062B2F-AA23-51B8-7052-5AB9D062CD30}"/>
          </ac:spMkLst>
        </pc:spChg>
        <pc:spChg chg="add mod">
          <ac:chgData name="Laura Hatherly" userId="S::18lhatherly@heckgrammar.co.uk::973ae847-1807-4682-bd1b-5eed1bedfc85" providerId="AD" clId="Web-{260EEB87-4708-8427-D346-28420FF2B851}" dt="2024-06-19T13:24:51.978" v="480" actId="14100"/>
          <ac:spMkLst>
            <pc:docMk/>
            <pc:sldMk cId="3983047228" sldId="279"/>
            <ac:spMk id="30" creationId="{EE3A6451-2B21-60F1-5AE2-60C76EBB16A0}"/>
          </ac:spMkLst>
        </pc:spChg>
        <pc:spChg chg="add mod">
          <ac:chgData name="Laura Hatherly" userId="S::18lhatherly@heckgrammar.co.uk::973ae847-1807-4682-bd1b-5eed1bedfc85" providerId="AD" clId="Web-{260EEB87-4708-8427-D346-28420FF2B851}" dt="2024-06-19T13:24:48.540" v="478" actId="20577"/>
          <ac:spMkLst>
            <pc:docMk/>
            <pc:sldMk cId="3983047228" sldId="279"/>
            <ac:spMk id="32" creationId="{65C9FD2A-85FC-1300-7AA4-791C3218331B}"/>
          </ac:spMkLst>
        </pc:spChg>
        <pc:spChg chg="add mod">
          <ac:chgData name="Laura Hatherly" userId="S::18lhatherly@heckgrammar.co.uk::973ae847-1807-4682-bd1b-5eed1bedfc85" providerId="AD" clId="Web-{260EEB87-4708-8427-D346-28420FF2B851}" dt="2024-06-19T13:23:07.894" v="386"/>
          <ac:spMkLst>
            <pc:docMk/>
            <pc:sldMk cId="3983047228" sldId="279"/>
            <ac:spMk id="33" creationId="{8450B421-1521-0BF4-483E-81FD52114843}"/>
          </ac:spMkLst>
        </pc:spChg>
        <pc:picChg chg="del">
          <ac:chgData name="Laura Hatherly" userId="S::18lhatherly@heckgrammar.co.uk::973ae847-1807-4682-bd1b-5eed1bedfc85" providerId="AD" clId="Web-{260EEB87-4708-8427-D346-28420FF2B851}" dt="2024-06-19T12:55:38.205" v="82"/>
          <ac:picMkLst>
            <pc:docMk/>
            <pc:sldMk cId="3983047228" sldId="279"/>
            <ac:picMk id="10" creationId="{AF9B560C-85A9-8634-BBF1-781A992E50A7}"/>
          </ac:picMkLst>
        </pc:picChg>
        <pc:picChg chg="del">
          <ac:chgData name="Laura Hatherly" userId="S::18lhatherly@heckgrammar.co.uk::973ae847-1807-4682-bd1b-5eed1bedfc85" providerId="AD" clId="Web-{260EEB87-4708-8427-D346-28420FF2B851}" dt="2024-06-19T12:55:38.190" v="81"/>
          <ac:picMkLst>
            <pc:docMk/>
            <pc:sldMk cId="3983047228" sldId="279"/>
            <ac:picMk id="11" creationId="{1A12A3C5-DD42-1AC2-BFCF-A76418B73045}"/>
          </ac:picMkLst>
        </pc:picChg>
        <pc:picChg chg="del">
          <ac:chgData name="Laura Hatherly" userId="S::18lhatherly@heckgrammar.co.uk::973ae847-1807-4682-bd1b-5eed1bedfc85" providerId="AD" clId="Web-{260EEB87-4708-8427-D346-28420FF2B851}" dt="2024-06-19T12:55:38.190" v="80"/>
          <ac:picMkLst>
            <pc:docMk/>
            <pc:sldMk cId="3983047228" sldId="279"/>
            <ac:picMk id="12" creationId="{E5639DBD-2A64-D5BC-4DB2-FD417BB8F8AB}"/>
          </ac:picMkLst>
        </pc:picChg>
        <pc:picChg chg="del">
          <ac:chgData name="Laura Hatherly" userId="S::18lhatherly@heckgrammar.co.uk::973ae847-1807-4682-bd1b-5eed1bedfc85" providerId="AD" clId="Web-{260EEB87-4708-8427-D346-28420FF2B851}" dt="2024-06-19T12:55:38.190" v="79"/>
          <ac:picMkLst>
            <pc:docMk/>
            <pc:sldMk cId="3983047228" sldId="279"/>
            <ac:picMk id="13" creationId="{5372EAF8-08EB-19E6-EE0E-8C52779CF46B}"/>
          </ac:picMkLst>
        </pc:picChg>
        <pc:picChg chg="del">
          <ac:chgData name="Laura Hatherly" userId="S::18lhatherly@heckgrammar.co.uk::973ae847-1807-4682-bd1b-5eed1bedfc85" providerId="AD" clId="Web-{260EEB87-4708-8427-D346-28420FF2B851}" dt="2024-06-19T12:55:38.190" v="78"/>
          <ac:picMkLst>
            <pc:docMk/>
            <pc:sldMk cId="3983047228" sldId="279"/>
            <ac:picMk id="14" creationId="{74237605-786B-30DD-D625-1F502C6717A8}"/>
          </ac:picMkLst>
        </pc:picChg>
        <pc:picChg chg="del">
          <ac:chgData name="Laura Hatherly" userId="S::18lhatherly@heckgrammar.co.uk::973ae847-1807-4682-bd1b-5eed1bedfc85" providerId="AD" clId="Web-{260EEB87-4708-8427-D346-28420FF2B851}" dt="2024-06-19T12:55:38.190" v="77"/>
          <ac:picMkLst>
            <pc:docMk/>
            <pc:sldMk cId="3983047228" sldId="279"/>
            <ac:picMk id="17" creationId="{3C358713-8C9C-274C-724F-4F34C640F360}"/>
          </ac:picMkLst>
        </pc:picChg>
        <pc:picChg chg="del">
          <ac:chgData name="Laura Hatherly" userId="S::18lhatherly@heckgrammar.co.uk::973ae847-1807-4682-bd1b-5eed1bedfc85" providerId="AD" clId="Web-{260EEB87-4708-8427-D346-28420FF2B851}" dt="2024-06-19T12:55:38.190" v="76"/>
          <ac:picMkLst>
            <pc:docMk/>
            <pc:sldMk cId="3983047228" sldId="279"/>
            <ac:picMk id="18" creationId="{0EFED6A7-F4B8-025E-E793-68A140AD7E56}"/>
          </ac:picMkLst>
        </pc:picChg>
        <pc:picChg chg="add del mod">
          <ac:chgData name="Laura Hatherly" userId="S::18lhatherly@heckgrammar.co.uk::973ae847-1807-4682-bd1b-5eed1bedfc85" providerId="AD" clId="Web-{260EEB87-4708-8427-D346-28420FF2B851}" dt="2024-06-19T13:09:11.799" v="193"/>
          <ac:picMkLst>
            <pc:docMk/>
            <pc:sldMk cId="3983047228" sldId="279"/>
            <ac:picMk id="20" creationId="{F5703C24-28CE-DE29-4BDF-3C0EA1764381}"/>
          </ac:picMkLst>
        </pc:picChg>
        <pc:picChg chg="add del mod">
          <ac:chgData name="Laura Hatherly" userId="S::18lhatherly@heckgrammar.co.uk::973ae847-1807-4682-bd1b-5eed1bedfc85" providerId="AD" clId="Web-{260EEB87-4708-8427-D346-28420FF2B851}" dt="2024-06-19T13:09:11.392" v="192"/>
          <ac:picMkLst>
            <pc:docMk/>
            <pc:sldMk cId="3983047228" sldId="279"/>
            <ac:picMk id="21" creationId="{C97C205E-FCEC-44A3-C508-C4ED3918C9E2}"/>
          </ac:picMkLst>
        </pc:picChg>
        <pc:picChg chg="add del mod modCrop">
          <ac:chgData name="Laura Hatherly" userId="S::18lhatherly@heckgrammar.co.uk::973ae847-1807-4682-bd1b-5eed1bedfc85" providerId="AD" clId="Web-{260EEB87-4708-8427-D346-28420FF2B851}" dt="2024-06-19T13:09:34.847" v="200"/>
          <ac:picMkLst>
            <pc:docMk/>
            <pc:sldMk cId="3983047228" sldId="279"/>
            <ac:picMk id="22" creationId="{AA149122-50E9-7A33-5339-EF8CCAAA3404}"/>
          </ac:picMkLst>
        </pc:picChg>
        <pc:picChg chg="add del mod">
          <ac:chgData name="Laura Hatherly" userId="S::18lhatherly@heckgrammar.co.uk::973ae847-1807-4682-bd1b-5eed1bedfc85" providerId="AD" clId="Web-{260EEB87-4708-8427-D346-28420FF2B851}" dt="2024-06-19T13:10:09.833" v="205"/>
          <ac:picMkLst>
            <pc:docMk/>
            <pc:sldMk cId="3983047228" sldId="279"/>
            <ac:picMk id="23" creationId="{D3020EF3-22F1-B0A3-B828-3B6BA7711204}"/>
          </ac:picMkLst>
        </pc:picChg>
        <pc:picChg chg="add mod">
          <ac:chgData name="Laura Hatherly" userId="S::18lhatherly@heckgrammar.co.uk::973ae847-1807-4682-bd1b-5eed1bedfc85" providerId="AD" clId="Web-{260EEB87-4708-8427-D346-28420FF2B851}" dt="2024-06-19T13:23:17.176" v="387" actId="1076"/>
          <ac:picMkLst>
            <pc:docMk/>
            <pc:sldMk cId="3983047228" sldId="279"/>
            <ac:picMk id="24" creationId="{071FC844-3F20-5EEB-D6A8-8970BEE2B898}"/>
          </ac:picMkLst>
        </pc:picChg>
        <pc:picChg chg="add mod">
          <ac:chgData name="Laura Hatherly" userId="S::18lhatherly@heckgrammar.co.uk::973ae847-1807-4682-bd1b-5eed1bedfc85" providerId="AD" clId="Web-{260EEB87-4708-8427-D346-28420FF2B851}" dt="2024-06-19T13:18:27.112" v="324" actId="1076"/>
          <ac:picMkLst>
            <pc:docMk/>
            <pc:sldMk cId="3983047228" sldId="279"/>
            <ac:picMk id="25" creationId="{3F8FF120-7009-8770-C211-2E683635F850}"/>
          </ac:picMkLst>
        </pc:picChg>
        <pc:picChg chg="add mod">
          <ac:chgData name="Laura Hatherly" userId="S::18lhatherly@heckgrammar.co.uk::973ae847-1807-4682-bd1b-5eed1bedfc85" providerId="AD" clId="Web-{260EEB87-4708-8427-D346-28420FF2B851}" dt="2024-06-19T13:18:27.159" v="325" actId="1076"/>
          <ac:picMkLst>
            <pc:docMk/>
            <pc:sldMk cId="3983047228" sldId="279"/>
            <ac:picMk id="26" creationId="{5EA978E4-7BB8-BECA-494E-3E5503C8AFB9}"/>
          </ac:picMkLst>
        </pc:picChg>
        <pc:picChg chg="add mod modCrop">
          <ac:chgData name="Laura Hatherly" userId="S::18lhatherly@heckgrammar.co.uk::973ae847-1807-4682-bd1b-5eed1bedfc85" providerId="AD" clId="Web-{260EEB87-4708-8427-D346-28420FF2B851}" dt="2024-06-19T13:23:17.222" v="388" actId="1076"/>
          <ac:picMkLst>
            <pc:docMk/>
            <pc:sldMk cId="3983047228" sldId="279"/>
            <ac:picMk id="27" creationId="{7505CFCA-94C2-AEC1-1654-5606032E140C}"/>
          </ac:picMkLst>
        </pc:picChg>
      </pc:sldChg>
      <pc:sldChg chg="add del replId">
        <pc:chgData name="Laura Hatherly" userId="S::18lhatherly@heckgrammar.co.uk::973ae847-1807-4682-bd1b-5eed1bedfc85" providerId="AD" clId="Web-{260EEB87-4708-8427-D346-28420FF2B851}" dt="2024-06-19T12:47:18.349" v="9"/>
        <pc:sldMkLst>
          <pc:docMk/>
          <pc:sldMk cId="2035614531" sldId="281"/>
        </pc:sldMkLst>
      </pc:sldChg>
      <pc:sldChg chg="add del replId">
        <pc:chgData name="Laura Hatherly" userId="S::18lhatherly@heckgrammar.co.uk::973ae847-1807-4682-bd1b-5eed1bedfc85" providerId="AD" clId="Web-{260EEB87-4708-8427-D346-28420FF2B851}" dt="2024-06-19T12:55:31.502" v="74"/>
        <pc:sldMkLst>
          <pc:docMk/>
          <pc:sldMk cId="4122088095" sldId="283"/>
        </pc:sldMkLst>
      </pc:sldChg>
      <pc:sldChg chg="modSp add replId">
        <pc:chgData name="Laura Hatherly" userId="S::18lhatherly@heckgrammar.co.uk::973ae847-1807-4682-bd1b-5eed1bedfc85" providerId="AD" clId="Web-{260EEB87-4708-8427-D346-28420FF2B851}" dt="2024-06-19T12:56:02.613" v="99" actId="20577"/>
        <pc:sldMkLst>
          <pc:docMk/>
          <pc:sldMk cId="4179617951" sldId="283"/>
        </pc:sldMkLst>
        <pc:spChg chg="mod">
          <ac:chgData name="Laura Hatherly" userId="S::18lhatherly@heckgrammar.co.uk::973ae847-1807-4682-bd1b-5eed1bedfc85" providerId="AD" clId="Web-{260EEB87-4708-8427-D346-28420FF2B851}" dt="2024-06-19T12:56:02.613" v="99" actId="20577"/>
          <ac:spMkLst>
            <pc:docMk/>
            <pc:sldMk cId="4179617951" sldId="283"/>
            <ac:spMk id="2" creationId="{4C145171-7B4F-B0AB-C63B-05D3FBBD3238}"/>
          </ac:spMkLst>
        </pc:spChg>
      </pc:sldChg>
    </pc:docChg>
  </pc:docChgLst>
  <pc:docChgLst>
    <pc:chgData name="Laura Hatherly" userId="S::18lhatherly@heckgrammar.co.uk::973ae847-1807-4682-bd1b-5eed1bedfc85" providerId="AD" clId="Web-{9D896091-45D9-688E-B6FD-E6C08EDA12C2}"/>
    <pc:docChg chg="addSld delSld modSld sldOrd">
      <pc:chgData name="Laura Hatherly" userId="S::18lhatherly@heckgrammar.co.uk::973ae847-1807-4682-bd1b-5eed1bedfc85" providerId="AD" clId="Web-{9D896091-45D9-688E-B6FD-E6C08EDA12C2}" dt="2024-06-11T13:10:33.827" v="363" actId="14100"/>
      <pc:docMkLst>
        <pc:docMk/>
      </pc:docMkLst>
      <pc:sldChg chg="addSp delSp modSp">
        <pc:chgData name="Laura Hatherly" userId="S::18lhatherly@heckgrammar.co.uk::973ae847-1807-4682-bd1b-5eed1bedfc85" providerId="AD" clId="Web-{9D896091-45D9-688E-B6FD-E6C08EDA12C2}" dt="2024-06-11T13:10:33.827" v="363" actId="14100"/>
        <pc:sldMkLst>
          <pc:docMk/>
          <pc:sldMk cId="1793760803" sldId="259"/>
        </pc:sldMkLst>
        <pc:spChg chg="add mod">
          <ac:chgData name="Laura Hatherly" userId="S::18lhatherly@heckgrammar.co.uk::973ae847-1807-4682-bd1b-5eed1bedfc85" providerId="AD" clId="Web-{9D896091-45D9-688E-B6FD-E6C08EDA12C2}" dt="2024-06-11T13:04:11.020" v="259" actId="14100"/>
          <ac:spMkLst>
            <pc:docMk/>
            <pc:sldMk cId="1793760803" sldId="259"/>
            <ac:spMk id="3" creationId="{FEAC544A-096D-E5C1-F5C2-CB9C216824FD}"/>
          </ac:spMkLst>
        </pc:spChg>
        <pc:spChg chg="mod">
          <ac:chgData name="Laura Hatherly" userId="S::18lhatherly@heckgrammar.co.uk::973ae847-1807-4682-bd1b-5eed1bedfc85" providerId="AD" clId="Web-{9D896091-45D9-688E-B6FD-E6C08EDA12C2}" dt="2024-06-11T13:03:16.956" v="256" actId="20577"/>
          <ac:spMkLst>
            <pc:docMk/>
            <pc:sldMk cId="1793760803" sldId="259"/>
            <ac:spMk id="35" creationId="{7E49D13B-CB7A-7C8E-8631-CE211FB123B2}"/>
          </ac:spMkLst>
        </pc:spChg>
        <pc:spChg chg="mod">
          <ac:chgData name="Laura Hatherly" userId="S::18lhatherly@heckgrammar.co.uk::973ae847-1807-4682-bd1b-5eed1bedfc85" providerId="AD" clId="Web-{9D896091-45D9-688E-B6FD-E6C08EDA12C2}" dt="2024-06-11T13:03:08.940" v="253" actId="20577"/>
          <ac:spMkLst>
            <pc:docMk/>
            <pc:sldMk cId="1793760803" sldId="259"/>
            <ac:spMk id="36" creationId="{C01BA4DE-480C-B87C-719D-446F791B7758}"/>
          </ac:spMkLst>
        </pc:spChg>
        <pc:spChg chg="mod">
          <ac:chgData name="Laura Hatherly" userId="S::18lhatherly@heckgrammar.co.uk::973ae847-1807-4682-bd1b-5eed1bedfc85" providerId="AD" clId="Web-{9D896091-45D9-688E-B6FD-E6C08EDA12C2}" dt="2024-06-11T13:03:19.440" v="257" actId="20577"/>
          <ac:spMkLst>
            <pc:docMk/>
            <pc:sldMk cId="1793760803" sldId="259"/>
            <ac:spMk id="37" creationId="{F98D3832-1066-31AC-833D-0E7AA0CBF90D}"/>
          </ac:spMkLst>
        </pc:spChg>
        <pc:spChg chg="mod">
          <ac:chgData name="Laura Hatherly" userId="S::18lhatherly@heckgrammar.co.uk::973ae847-1807-4682-bd1b-5eed1bedfc85" providerId="AD" clId="Web-{9D896091-45D9-688E-B6FD-E6C08EDA12C2}" dt="2024-06-11T13:03:23.268" v="258" actId="20577"/>
          <ac:spMkLst>
            <pc:docMk/>
            <pc:sldMk cId="1793760803" sldId="259"/>
            <ac:spMk id="38" creationId="{C0557314-0A5F-A2CA-F0A7-79EC7C673E1A}"/>
          </ac:spMkLst>
        </pc:spChg>
        <pc:picChg chg="add mod">
          <ac:chgData name="Laura Hatherly" userId="S::18lhatherly@heckgrammar.co.uk::973ae847-1807-4682-bd1b-5eed1bedfc85" providerId="AD" clId="Web-{9D896091-45D9-688E-B6FD-E6C08EDA12C2}" dt="2024-06-11T13:10:30.124" v="360" actId="1076"/>
          <ac:picMkLst>
            <pc:docMk/>
            <pc:sldMk cId="1793760803" sldId="259"/>
            <ac:picMk id="4" creationId="{C15690F9-2D26-392A-7508-8232461C0FF3}"/>
          </ac:picMkLst>
        </pc:picChg>
        <pc:picChg chg="add mod">
          <ac:chgData name="Laura Hatherly" userId="S::18lhatherly@heckgrammar.co.uk::973ae847-1807-4682-bd1b-5eed1bedfc85" providerId="AD" clId="Web-{9D896091-45D9-688E-B6FD-E6C08EDA12C2}" dt="2024-06-11T13:10:31.233" v="361" actId="14100"/>
          <ac:picMkLst>
            <pc:docMk/>
            <pc:sldMk cId="1793760803" sldId="259"/>
            <ac:picMk id="8" creationId="{86EDF644-33EE-4B78-80B4-066526692E21}"/>
          </ac:picMkLst>
        </pc:picChg>
        <pc:picChg chg="add mod">
          <ac:chgData name="Laura Hatherly" userId="S::18lhatherly@heckgrammar.co.uk::973ae847-1807-4682-bd1b-5eed1bedfc85" providerId="AD" clId="Web-{9D896091-45D9-688E-B6FD-E6C08EDA12C2}" dt="2024-06-11T13:10:33.827" v="363" actId="14100"/>
          <ac:picMkLst>
            <pc:docMk/>
            <pc:sldMk cId="1793760803" sldId="259"/>
            <ac:picMk id="10" creationId="{0F274F42-39EA-307A-B864-D6A930E5B8D1}"/>
          </ac:picMkLst>
        </pc:picChg>
        <pc:picChg chg="add del mod">
          <ac:chgData name="Laura Hatherly" userId="S::18lhatherly@heckgrammar.co.uk::973ae847-1807-4682-bd1b-5eed1bedfc85" providerId="AD" clId="Web-{9D896091-45D9-688E-B6FD-E6C08EDA12C2}" dt="2024-06-11T13:07:16.103" v="290"/>
          <ac:picMkLst>
            <pc:docMk/>
            <pc:sldMk cId="1793760803" sldId="259"/>
            <ac:picMk id="11" creationId="{0FCC2F00-5820-0686-490F-9E97A02BAAFD}"/>
          </ac:picMkLst>
        </pc:picChg>
        <pc:picChg chg="add del mod">
          <ac:chgData name="Laura Hatherly" userId="S::18lhatherly@heckgrammar.co.uk::973ae847-1807-4682-bd1b-5eed1bedfc85" providerId="AD" clId="Web-{9D896091-45D9-688E-B6FD-E6C08EDA12C2}" dt="2024-06-11T13:07:21.619" v="293"/>
          <ac:picMkLst>
            <pc:docMk/>
            <pc:sldMk cId="1793760803" sldId="259"/>
            <ac:picMk id="12" creationId="{829A3AC1-1869-DAA5-AE09-BF41C16A82D3}"/>
          </ac:picMkLst>
        </pc:picChg>
      </pc:sldChg>
      <pc:sldChg chg="del">
        <pc:chgData name="Laura Hatherly" userId="S::18lhatherly@heckgrammar.co.uk::973ae847-1807-4682-bd1b-5eed1bedfc85" providerId="AD" clId="Web-{9D896091-45D9-688E-B6FD-E6C08EDA12C2}" dt="2024-06-11T12:51:25.405" v="43"/>
        <pc:sldMkLst>
          <pc:docMk/>
          <pc:sldMk cId="3795733606" sldId="260"/>
        </pc:sldMkLst>
      </pc:sldChg>
      <pc:sldChg chg="addSp delSp modSp">
        <pc:chgData name="Laura Hatherly" userId="S::18lhatherly@heckgrammar.co.uk::973ae847-1807-4682-bd1b-5eed1bedfc85" providerId="AD" clId="Web-{9D896091-45D9-688E-B6FD-E6C08EDA12C2}" dt="2024-06-11T13:10:25.921" v="356" actId="1076"/>
        <pc:sldMkLst>
          <pc:docMk/>
          <pc:sldMk cId="463718747" sldId="261"/>
        </pc:sldMkLst>
        <pc:spChg chg="mod">
          <ac:chgData name="Laura Hatherly" userId="S::18lhatherly@heckgrammar.co.uk::973ae847-1807-4682-bd1b-5eed1bedfc85" providerId="AD" clId="Web-{9D896091-45D9-688E-B6FD-E6C08EDA12C2}" dt="2024-06-11T12:52:35.719" v="65" actId="20577"/>
          <ac:spMkLst>
            <pc:docMk/>
            <pc:sldMk cId="463718747" sldId="261"/>
            <ac:spMk id="2" creationId="{4C145171-7B4F-B0AB-C63B-05D3FBBD3238}"/>
          </ac:spMkLst>
        </pc:spChg>
        <pc:spChg chg="add del mod">
          <ac:chgData name="Laura Hatherly" userId="S::18lhatherly@heckgrammar.co.uk::973ae847-1807-4682-bd1b-5eed1bedfc85" providerId="AD" clId="Web-{9D896091-45D9-688E-B6FD-E6C08EDA12C2}" dt="2024-06-11T13:00:40.748" v="211"/>
          <ac:spMkLst>
            <pc:docMk/>
            <pc:sldMk cId="463718747" sldId="261"/>
            <ac:spMk id="5" creationId="{F0B457D5-B43B-3919-9541-308755DB38DA}"/>
          </ac:spMkLst>
        </pc:spChg>
        <pc:spChg chg="add mod">
          <ac:chgData name="Laura Hatherly" userId="S::18lhatherly@heckgrammar.co.uk::973ae847-1807-4682-bd1b-5eed1bedfc85" providerId="AD" clId="Web-{9D896091-45D9-688E-B6FD-E6C08EDA12C2}" dt="2024-06-11T12:56:31.851" v="147" actId="20577"/>
          <ac:spMkLst>
            <pc:docMk/>
            <pc:sldMk cId="463718747" sldId="261"/>
            <ac:spMk id="7" creationId="{4CAAFAEA-89F0-A7E5-7069-0995FF1A644C}"/>
          </ac:spMkLst>
        </pc:spChg>
        <pc:spChg chg="add mod">
          <ac:chgData name="Laura Hatherly" userId="S::18lhatherly@heckgrammar.co.uk::973ae847-1807-4682-bd1b-5eed1bedfc85" providerId="AD" clId="Web-{9D896091-45D9-688E-B6FD-E6C08EDA12C2}" dt="2024-06-11T12:56:45.679" v="152" actId="20577"/>
          <ac:spMkLst>
            <pc:docMk/>
            <pc:sldMk cId="463718747" sldId="261"/>
            <ac:spMk id="8" creationId="{8CFBAB22-877A-AAA2-4ED8-2764D391A74E}"/>
          </ac:spMkLst>
        </pc:spChg>
        <pc:spChg chg="add mod">
          <ac:chgData name="Laura Hatherly" userId="S::18lhatherly@heckgrammar.co.uk::973ae847-1807-4682-bd1b-5eed1bedfc85" providerId="AD" clId="Web-{9D896091-45D9-688E-B6FD-E6C08EDA12C2}" dt="2024-06-11T12:57:50.603" v="166" actId="1076"/>
          <ac:spMkLst>
            <pc:docMk/>
            <pc:sldMk cId="463718747" sldId="261"/>
            <ac:spMk id="9" creationId="{ACCDFCE4-2898-1489-CED7-FDCC34F3970C}"/>
          </ac:spMkLst>
        </pc:spChg>
        <pc:picChg chg="add mod modCrop">
          <ac:chgData name="Laura Hatherly" userId="S::18lhatherly@heckgrammar.co.uk::973ae847-1807-4682-bd1b-5eed1bedfc85" providerId="AD" clId="Web-{9D896091-45D9-688E-B6FD-E6C08EDA12C2}" dt="2024-06-11T12:56:21.491" v="140" actId="1076"/>
          <ac:picMkLst>
            <pc:docMk/>
            <pc:sldMk cId="463718747" sldId="261"/>
            <ac:picMk id="10" creationId="{AF9B560C-85A9-8634-BBF1-781A992E50A7}"/>
          </ac:picMkLst>
        </pc:picChg>
        <pc:picChg chg="add mod modCrop">
          <ac:chgData name="Laura Hatherly" userId="S::18lhatherly@heckgrammar.co.uk::973ae847-1807-4682-bd1b-5eed1bedfc85" providerId="AD" clId="Web-{9D896091-45D9-688E-B6FD-E6C08EDA12C2}" dt="2024-06-11T13:02:33.033" v="238" actId="1076"/>
          <ac:picMkLst>
            <pc:docMk/>
            <pc:sldMk cId="463718747" sldId="261"/>
            <ac:picMk id="11" creationId="{1A12A3C5-DD42-1AC2-BFCF-A76418B73045}"/>
          </ac:picMkLst>
        </pc:picChg>
        <pc:picChg chg="add mod">
          <ac:chgData name="Laura Hatherly" userId="S::18lhatherly@heckgrammar.co.uk::973ae847-1807-4682-bd1b-5eed1bedfc85" providerId="AD" clId="Web-{9D896091-45D9-688E-B6FD-E6C08EDA12C2}" dt="2024-06-11T13:02:35.205" v="239" actId="1076"/>
          <ac:picMkLst>
            <pc:docMk/>
            <pc:sldMk cId="463718747" sldId="261"/>
            <ac:picMk id="12" creationId="{E5639DBD-2A64-D5BC-4DB2-FD417BB8F8AB}"/>
          </ac:picMkLst>
        </pc:picChg>
        <pc:picChg chg="add mod modCrop">
          <ac:chgData name="Laura Hatherly" userId="S::18lhatherly@heckgrammar.co.uk::973ae847-1807-4682-bd1b-5eed1bedfc85" providerId="AD" clId="Web-{9D896091-45D9-688E-B6FD-E6C08EDA12C2}" dt="2024-06-11T13:02:11.079" v="233" actId="1076"/>
          <ac:picMkLst>
            <pc:docMk/>
            <pc:sldMk cId="463718747" sldId="261"/>
            <ac:picMk id="13" creationId="{5372EAF8-08EB-19E6-EE0E-8C52779CF46B}"/>
          </ac:picMkLst>
        </pc:picChg>
        <pc:picChg chg="add mod">
          <ac:chgData name="Laura Hatherly" userId="S::18lhatherly@heckgrammar.co.uk::973ae847-1807-4682-bd1b-5eed1bedfc85" providerId="AD" clId="Web-{9D896091-45D9-688E-B6FD-E6C08EDA12C2}" dt="2024-06-11T13:02:10.079" v="232" actId="1076"/>
          <ac:picMkLst>
            <pc:docMk/>
            <pc:sldMk cId="463718747" sldId="261"/>
            <ac:picMk id="14" creationId="{74237605-786B-30DD-D625-1F502C6717A8}"/>
          </ac:picMkLst>
        </pc:picChg>
        <pc:picChg chg="add del mod">
          <ac:chgData name="Laura Hatherly" userId="S::18lhatherly@heckgrammar.co.uk::973ae847-1807-4682-bd1b-5eed1bedfc85" providerId="AD" clId="Web-{9D896091-45D9-688E-B6FD-E6C08EDA12C2}" dt="2024-06-11T13:06:42.836" v="272"/>
          <ac:picMkLst>
            <pc:docMk/>
            <pc:sldMk cId="463718747" sldId="261"/>
            <ac:picMk id="15" creationId="{7793FD98-9631-56FD-5C8B-7D0B5DBBAC1C}"/>
          </ac:picMkLst>
        </pc:picChg>
        <pc:picChg chg="add del mod">
          <ac:chgData name="Laura Hatherly" userId="S::18lhatherly@heckgrammar.co.uk::973ae847-1807-4682-bd1b-5eed1bedfc85" providerId="AD" clId="Web-{9D896091-45D9-688E-B6FD-E6C08EDA12C2}" dt="2024-06-11T13:07:01.103" v="282"/>
          <ac:picMkLst>
            <pc:docMk/>
            <pc:sldMk cId="463718747" sldId="261"/>
            <ac:picMk id="16" creationId="{2272974D-45F8-25D4-AE02-EA2896CB2DFF}"/>
          </ac:picMkLst>
        </pc:picChg>
        <pc:picChg chg="add mod">
          <ac:chgData name="Laura Hatherly" userId="S::18lhatherly@heckgrammar.co.uk::973ae847-1807-4682-bd1b-5eed1bedfc85" providerId="AD" clId="Web-{9D896091-45D9-688E-B6FD-E6C08EDA12C2}" dt="2024-06-11T13:10:25.030" v="355" actId="1076"/>
          <ac:picMkLst>
            <pc:docMk/>
            <pc:sldMk cId="463718747" sldId="261"/>
            <ac:picMk id="17" creationId="{3C358713-8C9C-274C-724F-4F34C640F360}"/>
          </ac:picMkLst>
        </pc:picChg>
        <pc:picChg chg="add mod modCrop">
          <ac:chgData name="Laura Hatherly" userId="S::18lhatherly@heckgrammar.co.uk::973ae847-1807-4682-bd1b-5eed1bedfc85" providerId="AD" clId="Web-{9D896091-45D9-688E-B6FD-E6C08EDA12C2}" dt="2024-06-11T13:10:25.921" v="356" actId="1076"/>
          <ac:picMkLst>
            <pc:docMk/>
            <pc:sldMk cId="463718747" sldId="261"/>
            <ac:picMk id="18" creationId="{0EFED6A7-F4B8-025E-E793-68A140AD7E56}"/>
          </ac:picMkLst>
        </pc:picChg>
      </pc:sldChg>
      <pc:sldChg chg="modSp">
        <pc:chgData name="Laura Hatherly" userId="S::18lhatherly@heckgrammar.co.uk::973ae847-1807-4682-bd1b-5eed1bedfc85" providerId="AD" clId="Web-{9D896091-45D9-688E-B6FD-E6C08EDA12C2}" dt="2024-06-11T12:51:56.140" v="51" actId="1076"/>
        <pc:sldMkLst>
          <pc:docMk/>
          <pc:sldMk cId="16940823" sldId="262"/>
        </pc:sldMkLst>
        <pc:spChg chg="mod">
          <ac:chgData name="Laura Hatherly" userId="S::18lhatherly@heckgrammar.co.uk::973ae847-1807-4682-bd1b-5eed1bedfc85" providerId="AD" clId="Web-{9D896091-45D9-688E-B6FD-E6C08EDA12C2}" dt="2024-06-11T12:51:56.140" v="51" actId="1076"/>
          <ac:spMkLst>
            <pc:docMk/>
            <pc:sldMk cId="16940823" sldId="262"/>
            <ac:spMk id="3" creationId="{5140D325-DF14-652E-890B-D56D17039F18}"/>
          </ac:spMkLst>
        </pc:spChg>
      </pc:sldChg>
      <pc:sldChg chg="modSp">
        <pc:chgData name="Laura Hatherly" userId="S::18lhatherly@heckgrammar.co.uk::973ae847-1807-4682-bd1b-5eed1bedfc85" providerId="AD" clId="Web-{9D896091-45D9-688E-B6FD-E6C08EDA12C2}" dt="2024-06-11T12:48:38.416" v="1" actId="14100"/>
        <pc:sldMkLst>
          <pc:docMk/>
          <pc:sldMk cId="2500624643" sldId="263"/>
        </pc:sldMkLst>
        <pc:spChg chg="mod">
          <ac:chgData name="Laura Hatherly" userId="S::18lhatherly@heckgrammar.co.uk::973ae847-1807-4682-bd1b-5eed1bedfc85" providerId="AD" clId="Web-{9D896091-45D9-688E-B6FD-E6C08EDA12C2}" dt="2024-06-11T12:48:38.416" v="1" actId="14100"/>
          <ac:spMkLst>
            <pc:docMk/>
            <pc:sldMk cId="2500624643" sldId="263"/>
            <ac:spMk id="3" creationId="{231BE36B-4884-5321-5B1D-F682568F6BD4}"/>
          </ac:spMkLst>
        </pc:spChg>
      </pc:sldChg>
      <pc:sldChg chg="modSp ord">
        <pc:chgData name="Laura Hatherly" userId="S::18lhatherly@heckgrammar.co.uk::973ae847-1807-4682-bd1b-5eed1bedfc85" providerId="AD" clId="Web-{9D896091-45D9-688E-B6FD-E6C08EDA12C2}" dt="2024-06-11T12:49:43.699" v="13" actId="14100"/>
        <pc:sldMkLst>
          <pc:docMk/>
          <pc:sldMk cId="4205471908" sldId="266"/>
        </pc:sldMkLst>
        <pc:spChg chg="mod">
          <ac:chgData name="Laura Hatherly" userId="S::18lhatherly@heckgrammar.co.uk::973ae847-1807-4682-bd1b-5eed1bedfc85" providerId="AD" clId="Web-{9D896091-45D9-688E-B6FD-E6C08EDA12C2}" dt="2024-06-11T12:49:43.699" v="13" actId="14100"/>
          <ac:spMkLst>
            <pc:docMk/>
            <pc:sldMk cId="4205471908" sldId="266"/>
            <ac:spMk id="5" creationId="{40E67087-BDD6-6BE7-4D96-CEFCD9A98832}"/>
          </ac:spMkLst>
        </pc:spChg>
      </pc:sldChg>
      <pc:sldChg chg="modSp">
        <pc:chgData name="Laura Hatherly" userId="S::18lhatherly@heckgrammar.co.uk::973ae847-1807-4682-bd1b-5eed1bedfc85" providerId="AD" clId="Web-{9D896091-45D9-688E-B6FD-E6C08EDA12C2}" dt="2024-06-11T12:50:24.310" v="24" actId="20577"/>
        <pc:sldMkLst>
          <pc:docMk/>
          <pc:sldMk cId="361594774" sldId="270"/>
        </pc:sldMkLst>
        <pc:spChg chg="mod">
          <ac:chgData name="Laura Hatherly" userId="S::18lhatherly@heckgrammar.co.uk::973ae847-1807-4682-bd1b-5eed1bedfc85" providerId="AD" clId="Web-{9D896091-45D9-688E-B6FD-E6C08EDA12C2}" dt="2024-06-11T12:50:24.310" v="24" actId="20577"/>
          <ac:spMkLst>
            <pc:docMk/>
            <pc:sldMk cId="361594774" sldId="270"/>
            <ac:spMk id="7" creationId="{CD1A8355-0BDC-3CFB-C19F-6B2DAD6B2662}"/>
          </ac:spMkLst>
        </pc:spChg>
      </pc:sldChg>
      <pc:sldChg chg="modSp">
        <pc:chgData name="Laura Hatherly" userId="S::18lhatherly@heckgrammar.co.uk::973ae847-1807-4682-bd1b-5eed1bedfc85" providerId="AD" clId="Web-{9D896091-45D9-688E-B6FD-E6C08EDA12C2}" dt="2024-06-11T12:50:49.388" v="42" actId="20577"/>
        <pc:sldMkLst>
          <pc:docMk/>
          <pc:sldMk cId="2096101315" sldId="272"/>
        </pc:sldMkLst>
        <pc:spChg chg="mod">
          <ac:chgData name="Laura Hatherly" userId="S::18lhatherly@heckgrammar.co.uk::973ae847-1807-4682-bd1b-5eed1bedfc85" providerId="AD" clId="Web-{9D896091-45D9-688E-B6FD-E6C08EDA12C2}" dt="2024-06-11T12:50:49.388" v="42" actId="20577"/>
          <ac:spMkLst>
            <pc:docMk/>
            <pc:sldMk cId="2096101315" sldId="272"/>
            <ac:spMk id="9" creationId="{908FEF94-7BEE-DD17-8C3A-607950426B3D}"/>
          </ac:spMkLst>
        </pc:spChg>
      </pc:sldChg>
      <pc:sldChg chg="ord">
        <pc:chgData name="Laura Hatherly" userId="S::18lhatherly@heckgrammar.co.uk::973ae847-1807-4682-bd1b-5eed1bedfc85" providerId="AD" clId="Web-{9D896091-45D9-688E-B6FD-E6C08EDA12C2}" dt="2024-06-11T12:48:53.182" v="4"/>
        <pc:sldMkLst>
          <pc:docMk/>
          <pc:sldMk cId="897857491" sldId="275"/>
        </pc:sldMkLst>
      </pc:sldChg>
      <pc:sldChg chg="add del replId">
        <pc:chgData name="Laura Hatherly" userId="S::18lhatherly@heckgrammar.co.uk::973ae847-1807-4682-bd1b-5eed1bedfc85" providerId="AD" clId="Web-{9D896091-45D9-688E-B6FD-E6C08EDA12C2}" dt="2024-06-11T13:07:10.447" v="287"/>
        <pc:sldMkLst>
          <pc:docMk/>
          <pc:sldMk cId="1098538540" sldId="279"/>
        </pc:sldMkLst>
      </pc:sldChg>
    </pc:docChg>
  </pc:docChgLst>
  <pc:docChgLst>
    <pc:chgData name="Alice Cheesbrough" userId="S::18acheesbrough@heckgrammar.co.uk::6531ae34-7c49-46b8-991c-79fc41999396" providerId="AD" clId="Web-{9FF782CE-3CAE-DB10-1D45-48E5DF86F3A0}"/>
    <pc:docChg chg="modSld">
      <pc:chgData name="Alice Cheesbrough" userId="S::18acheesbrough@heckgrammar.co.uk::6531ae34-7c49-46b8-991c-79fc41999396" providerId="AD" clId="Web-{9FF782CE-3CAE-DB10-1D45-48E5DF86F3A0}" dt="2024-07-02T08:15:11.890" v="9"/>
      <pc:docMkLst>
        <pc:docMk/>
      </pc:docMkLst>
      <pc:sldChg chg="addSp modSp">
        <pc:chgData name="Alice Cheesbrough" userId="S::18acheesbrough@heckgrammar.co.uk::6531ae34-7c49-46b8-991c-79fc41999396" providerId="AD" clId="Web-{9FF782CE-3CAE-DB10-1D45-48E5DF86F3A0}" dt="2024-07-02T08:15:11.890" v="9"/>
        <pc:sldMkLst>
          <pc:docMk/>
          <pc:sldMk cId="4179617951" sldId="283"/>
        </pc:sldMkLst>
        <pc:spChg chg="mod">
          <ac:chgData name="Alice Cheesbrough" userId="S::18acheesbrough@heckgrammar.co.uk::6531ae34-7c49-46b8-991c-79fc41999396" providerId="AD" clId="Web-{9FF782CE-3CAE-DB10-1D45-48E5DF86F3A0}" dt="2024-07-02T08:14:45.045" v="1" actId="20577"/>
          <ac:spMkLst>
            <pc:docMk/>
            <pc:sldMk cId="4179617951" sldId="283"/>
            <ac:spMk id="7" creationId="{4CAAFAEA-89F0-A7E5-7069-0995FF1A644C}"/>
          </ac:spMkLst>
        </pc:spChg>
        <pc:spChg chg="mod">
          <ac:chgData name="Alice Cheesbrough" userId="S::18acheesbrough@heckgrammar.co.uk::6531ae34-7c49-46b8-991c-79fc41999396" providerId="AD" clId="Web-{9FF782CE-3CAE-DB10-1D45-48E5DF86F3A0}" dt="2024-07-02T08:15:02.796" v="8" actId="1076"/>
          <ac:spMkLst>
            <pc:docMk/>
            <pc:sldMk cId="4179617951" sldId="283"/>
            <ac:spMk id="8" creationId="{8CFBAB22-877A-AAA2-4ED8-2764D391A74E}"/>
          </ac:spMkLst>
        </pc:spChg>
        <pc:spChg chg="add">
          <ac:chgData name="Alice Cheesbrough" userId="S::18acheesbrough@heckgrammar.co.uk::6531ae34-7c49-46b8-991c-79fc41999396" providerId="AD" clId="Web-{9FF782CE-3CAE-DB10-1D45-48E5DF86F3A0}" dt="2024-07-02T08:15:11.890" v="9"/>
          <ac:spMkLst>
            <pc:docMk/>
            <pc:sldMk cId="4179617951" sldId="283"/>
            <ac:spMk id="16" creationId="{9D42FAAC-C018-1540-BCA0-9C21498FECBD}"/>
          </ac:spMkLst>
        </pc:spChg>
        <pc:picChg chg="mod">
          <ac:chgData name="Alice Cheesbrough" userId="S::18acheesbrough@heckgrammar.co.uk::6531ae34-7c49-46b8-991c-79fc41999396" providerId="AD" clId="Web-{9FF782CE-3CAE-DB10-1D45-48E5DF86F3A0}" dt="2024-07-02T08:14:48.311" v="2" actId="1076"/>
          <ac:picMkLst>
            <pc:docMk/>
            <pc:sldMk cId="4179617951" sldId="283"/>
            <ac:picMk id="10" creationId="{AF9B560C-85A9-8634-BBF1-781A992E50A7}"/>
          </ac:picMkLst>
        </pc:picChg>
        <pc:picChg chg="mod">
          <ac:chgData name="Alice Cheesbrough" userId="S::18acheesbrough@heckgrammar.co.uk::6531ae34-7c49-46b8-991c-79fc41999396" providerId="AD" clId="Web-{9FF782CE-3CAE-DB10-1D45-48E5DF86F3A0}" dt="2024-07-02T08:14:50.733" v="3" actId="1076"/>
          <ac:picMkLst>
            <pc:docMk/>
            <pc:sldMk cId="4179617951" sldId="283"/>
            <ac:picMk id="18" creationId="{0EFED6A7-F4B8-025E-E793-68A140AD7E56}"/>
          </ac:picMkLst>
        </pc:picChg>
      </pc:sldChg>
    </pc:docChg>
  </pc:docChgLst>
  <pc:docChgLst>
    <pc:chgData name="Emma Dye" userId="S::18edye@heckgrammar.co.uk::716c5c5b-536d-4a14-922a-8f13002dcd95" providerId="AD" clId="Web-{2A87A742-E6EB-B498-BBF7-341CE32C9680}"/>
    <pc:docChg chg="addSld modSld sldOrd">
      <pc:chgData name="Emma Dye" userId="S::18edye@heckgrammar.co.uk::716c5c5b-536d-4a14-922a-8f13002dcd95" providerId="AD" clId="Web-{2A87A742-E6EB-B498-BBF7-341CE32C9680}" dt="2024-07-09T09:03:45.951" v="805"/>
      <pc:docMkLst>
        <pc:docMk/>
      </pc:docMkLst>
      <pc:sldChg chg="addSp modSp">
        <pc:chgData name="Emma Dye" userId="S::18edye@heckgrammar.co.uk::716c5c5b-536d-4a14-922a-8f13002dcd95" providerId="AD" clId="Web-{2A87A742-E6EB-B498-BBF7-341CE32C9680}" dt="2024-07-09T09:03:07.278" v="803" actId="20577"/>
        <pc:sldMkLst>
          <pc:docMk/>
          <pc:sldMk cId="2834951047" sldId="273"/>
        </pc:sldMkLst>
        <pc:spChg chg="mod">
          <ac:chgData name="Emma Dye" userId="S::18edye@heckgrammar.co.uk::716c5c5b-536d-4a14-922a-8f13002dcd95" providerId="AD" clId="Web-{2A87A742-E6EB-B498-BBF7-341CE32C9680}" dt="2024-07-09T09:02:21.120" v="782" actId="1076"/>
          <ac:spMkLst>
            <pc:docMk/>
            <pc:sldMk cId="2834951047" sldId="273"/>
            <ac:spMk id="2" creationId="{EB27DFA7-960C-1932-A627-0502B0FF1CE2}"/>
          </ac:spMkLst>
        </pc:spChg>
        <pc:spChg chg="add mod">
          <ac:chgData name="Emma Dye" userId="S::18edye@heckgrammar.co.uk::716c5c5b-536d-4a14-922a-8f13002dcd95" providerId="AD" clId="Web-{2A87A742-E6EB-B498-BBF7-341CE32C9680}" dt="2024-07-09T09:03:07.278" v="803" actId="20577"/>
          <ac:spMkLst>
            <pc:docMk/>
            <pc:sldMk cId="2834951047" sldId="273"/>
            <ac:spMk id="3" creationId="{ECA1CC40-F83A-1691-7068-D2457974EFEA}"/>
          </ac:spMkLst>
        </pc:spChg>
      </pc:sldChg>
      <pc:sldChg chg="ord">
        <pc:chgData name="Emma Dye" userId="S::18edye@heckgrammar.co.uk::716c5c5b-536d-4a14-922a-8f13002dcd95" providerId="AD" clId="Web-{2A87A742-E6EB-B498-BBF7-341CE32C9680}" dt="2024-07-09T09:03:45.951" v="805"/>
        <pc:sldMkLst>
          <pc:docMk/>
          <pc:sldMk cId="897857491" sldId="275"/>
        </pc:sldMkLst>
      </pc:sldChg>
      <pc:sldChg chg="addSp modSp">
        <pc:chgData name="Emma Dye" userId="S::18edye@heckgrammar.co.uk::716c5c5b-536d-4a14-922a-8f13002dcd95" providerId="AD" clId="Web-{2A87A742-E6EB-B498-BBF7-341CE32C9680}" dt="2024-07-09T08:21:16.510" v="673" actId="14100"/>
        <pc:sldMkLst>
          <pc:docMk/>
          <pc:sldMk cId="2487959194" sldId="287"/>
        </pc:sldMkLst>
        <pc:spChg chg="add mod">
          <ac:chgData name="Emma Dye" userId="S::18edye@heckgrammar.co.uk::716c5c5b-536d-4a14-922a-8f13002dcd95" providerId="AD" clId="Web-{2A87A742-E6EB-B498-BBF7-341CE32C9680}" dt="2024-07-09T08:11:48.162" v="12" actId="14100"/>
          <ac:spMkLst>
            <pc:docMk/>
            <pc:sldMk cId="2487959194" sldId="287"/>
            <ac:spMk id="3" creationId="{B7849075-70A5-3C57-39B9-3A989B8382AD}"/>
          </ac:spMkLst>
        </pc:spChg>
        <pc:spChg chg="mod">
          <ac:chgData name="Emma Dye" userId="S::18edye@heckgrammar.co.uk::716c5c5b-536d-4a14-922a-8f13002dcd95" providerId="AD" clId="Web-{2A87A742-E6EB-B498-BBF7-341CE32C9680}" dt="2024-07-09T08:21:16.510" v="673" actId="14100"/>
          <ac:spMkLst>
            <pc:docMk/>
            <pc:sldMk cId="2487959194" sldId="287"/>
            <ac:spMk id="5" creationId="{2F48160D-A48C-DCC4-1463-34A6E2409440}"/>
          </ac:spMkLst>
        </pc:spChg>
        <pc:spChg chg="add mod">
          <ac:chgData name="Emma Dye" userId="S::18edye@heckgrammar.co.uk::716c5c5b-536d-4a14-922a-8f13002dcd95" providerId="AD" clId="Web-{2A87A742-E6EB-B498-BBF7-341CE32C9680}" dt="2024-07-09T08:12:01.725" v="16" actId="14100"/>
          <ac:spMkLst>
            <pc:docMk/>
            <pc:sldMk cId="2487959194" sldId="287"/>
            <ac:spMk id="9" creationId="{0CC7C2DF-EDCF-DCCE-89AC-91689B4244BC}"/>
          </ac:spMkLst>
        </pc:spChg>
        <pc:spChg chg="add mod">
          <ac:chgData name="Emma Dye" userId="S::18edye@heckgrammar.co.uk::716c5c5b-536d-4a14-922a-8f13002dcd95" providerId="AD" clId="Web-{2A87A742-E6EB-B498-BBF7-341CE32C9680}" dt="2024-07-09T08:17:13.876" v="394" actId="20577"/>
          <ac:spMkLst>
            <pc:docMk/>
            <pc:sldMk cId="2487959194" sldId="287"/>
            <ac:spMk id="11" creationId="{7D4C6C59-4F07-9ADF-D7FC-BF1C26B1D19B}"/>
          </ac:spMkLst>
        </pc:spChg>
        <pc:spChg chg="add mod">
          <ac:chgData name="Emma Dye" userId="S::18edye@heckgrammar.co.uk::716c5c5b-536d-4a14-922a-8f13002dcd95" providerId="AD" clId="Web-{2A87A742-E6EB-B498-BBF7-341CE32C9680}" dt="2024-07-09T08:20:50.806" v="658" actId="1076"/>
          <ac:spMkLst>
            <pc:docMk/>
            <pc:sldMk cId="2487959194" sldId="287"/>
            <ac:spMk id="12" creationId="{404886CD-FEFD-18C4-1307-27956D26F720}"/>
          </ac:spMkLst>
        </pc:spChg>
        <pc:picChg chg="mod ord">
          <ac:chgData name="Emma Dye" userId="S::18edye@heckgrammar.co.uk::716c5c5b-536d-4a14-922a-8f13002dcd95" providerId="AD" clId="Web-{2A87A742-E6EB-B498-BBF7-341CE32C9680}" dt="2024-07-09T08:10:53.347" v="4" actId="14100"/>
          <ac:picMkLst>
            <pc:docMk/>
            <pc:sldMk cId="2487959194" sldId="287"/>
            <ac:picMk id="2" creationId="{EBB900F5-F1FC-01A7-4890-155DE8D57D84}"/>
          </ac:picMkLst>
        </pc:picChg>
        <pc:picChg chg="mod">
          <ac:chgData name="Emma Dye" userId="S::18edye@heckgrammar.co.uk::716c5c5b-536d-4a14-922a-8f13002dcd95" providerId="AD" clId="Web-{2A87A742-E6EB-B498-BBF7-341CE32C9680}" dt="2024-07-09T08:11:00.863" v="5" actId="1076"/>
          <ac:picMkLst>
            <pc:docMk/>
            <pc:sldMk cId="2487959194" sldId="287"/>
            <ac:picMk id="10" creationId="{B3086244-CF9E-F8F5-C4B5-D20F1F458E05}"/>
          </ac:picMkLst>
        </pc:picChg>
      </pc:sldChg>
      <pc:sldChg chg="addSp delSp modSp add replId">
        <pc:chgData name="Emma Dye" userId="S::18edye@heckgrammar.co.uk::716c5c5b-536d-4a14-922a-8f13002dcd95" providerId="AD" clId="Web-{2A87A742-E6EB-B498-BBF7-341CE32C9680}" dt="2024-07-09T09:01:32.290" v="777" actId="20577"/>
        <pc:sldMkLst>
          <pc:docMk/>
          <pc:sldMk cId="1934282888" sldId="288"/>
        </pc:sldMkLst>
        <pc:spChg chg="del">
          <ac:chgData name="Emma Dye" userId="S::18edye@heckgrammar.co.uk::716c5c5b-536d-4a14-922a-8f13002dcd95" providerId="AD" clId="Web-{2A87A742-E6EB-B498-BBF7-341CE32C9680}" dt="2024-07-09T08:22:09.762" v="678"/>
          <ac:spMkLst>
            <pc:docMk/>
            <pc:sldMk cId="1934282888" sldId="288"/>
            <ac:spMk id="3" creationId="{B7849075-70A5-3C57-39B9-3A989B8382AD}"/>
          </ac:spMkLst>
        </pc:spChg>
        <pc:spChg chg="add mod">
          <ac:chgData name="Emma Dye" userId="S::18edye@heckgrammar.co.uk::716c5c5b-536d-4a14-922a-8f13002dcd95" providerId="AD" clId="Web-{2A87A742-E6EB-B498-BBF7-341CE32C9680}" dt="2024-07-09T09:00:19.365" v="685" actId="1076"/>
          <ac:spMkLst>
            <pc:docMk/>
            <pc:sldMk cId="1934282888" sldId="288"/>
            <ac:spMk id="3" creationId="{E5E118C0-2C03-4206-3FC0-57848D47481B}"/>
          </ac:spMkLst>
        </pc:spChg>
        <pc:spChg chg="mod">
          <ac:chgData name="Emma Dye" userId="S::18edye@heckgrammar.co.uk::716c5c5b-536d-4a14-922a-8f13002dcd95" providerId="AD" clId="Web-{2A87A742-E6EB-B498-BBF7-341CE32C9680}" dt="2024-07-09T08:22:51.201" v="683" actId="20577"/>
          <ac:spMkLst>
            <pc:docMk/>
            <pc:sldMk cId="1934282888" sldId="288"/>
            <ac:spMk id="5" creationId="{2F48160D-A48C-DCC4-1463-34A6E2409440}"/>
          </ac:spMkLst>
        </pc:spChg>
        <pc:spChg chg="del">
          <ac:chgData name="Emma Dye" userId="S::18edye@heckgrammar.co.uk::716c5c5b-536d-4a14-922a-8f13002dcd95" providerId="AD" clId="Web-{2A87A742-E6EB-B498-BBF7-341CE32C9680}" dt="2024-07-09T08:22:13.309" v="681"/>
          <ac:spMkLst>
            <pc:docMk/>
            <pc:sldMk cId="1934282888" sldId="288"/>
            <ac:spMk id="8" creationId="{D5A8D4A1-9BF9-CCBD-C353-CC877F6C1DB4}"/>
          </ac:spMkLst>
        </pc:spChg>
        <pc:spChg chg="add mod">
          <ac:chgData name="Emma Dye" userId="S::18edye@heckgrammar.co.uk::716c5c5b-536d-4a14-922a-8f13002dcd95" providerId="AD" clId="Web-{2A87A742-E6EB-B498-BBF7-341CE32C9680}" dt="2024-07-09T09:01:32.290" v="777" actId="20577"/>
          <ac:spMkLst>
            <pc:docMk/>
            <pc:sldMk cId="1934282888" sldId="288"/>
            <ac:spMk id="8" creationId="{DEBBAC5D-0ECF-2E40-F84F-937C2A7E3393}"/>
          </ac:spMkLst>
        </pc:spChg>
        <pc:spChg chg="del">
          <ac:chgData name="Emma Dye" userId="S::18edye@heckgrammar.co.uk::716c5c5b-536d-4a14-922a-8f13002dcd95" providerId="AD" clId="Web-{2A87A742-E6EB-B498-BBF7-341CE32C9680}" dt="2024-07-09T08:22:09.762" v="677"/>
          <ac:spMkLst>
            <pc:docMk/>
            <pc:sldMk cId="1934282888" sldId="288"/>
            <ac:spMk id="9" creationId="{0CC7C2DF-EDCF-DCCE-89AC-91689B4244BC}"/>
          </ac:spMkLst>
        </pc:spChg>
        <pc:spChg chg="del">
          <ac:chgData name="Emma Dye" userId="S::18edye@heckgrammar.co.uk::716c5c5b-536d-4a14-922a-8f13002dcd95" providerId="AD" clId="Web-{2A87A742-E6EB-B498-BBF7-341CE32C9680}" dt="2024-07-09T08:22:09.762" v="676"/>
          <ac:spMkLst>
            <pc:docMk/>
            <pc:sldMk cId="1934282888" sldId="288"/>
            <ac:spMk id="11" creationId="{7D4C6C59-4F07-9ADF-D7FC-BF1C26B1D19B}"/>
          </ac:spMkLst>
        </pc:spChg>
        <pc:spChg chg="del">
          <ac:chgData name="Emma Dye" userId="S::18edye@heckgrammar.co.uk::716c5c5b-536d-4a14-922a-8f13002dcd95" providerId="AD" clId="Web-{2A87A742-E6EB-B498-BBF7-341CE32C9680}" dt="2024-07-09T08:22:09.762" v="675"/>
          <ac:spMkLst>
            <pc:docMk/>
            <pc:sldMk cId="1934282888" sldId="288"/>
            <ac:spMk id="12" creationId="{404886CD-FEFD-18C4-1307-27956D26F720}"/>
          </ac:spMkLst>
        </pc:spChg>
        <pc:picChg chg="del">
          <ac:chgData name="Emma Dye" userId="S::18edye@heckgrammar.co.uk::716c5c5b-536d-4a14-922a-8f13002dcd95" providerId="AD" clId="Web-{2A87A742-E6EB-B498-BBF7-341CE32C9680}" dt="2024-07-09T08:22:09.762" v="679"/>
          <ac:picMkLst>
            <pc:docMk/>
            <pc:sldMk cId="1934282888" sldId="288"/>
            <ac:picMk id="2" creationId="{EBB900F5-F1FC-01A7-4890-155DE8D57D84}"/>
          </ac:picMkLst>
        </pc:picChg>
        <pc:picChg chg="del">
          <ac:chgData name="Emma Dye" userId="S::18edye@heckgrammar.co.uk::716c5c5b-536d-4a14-922a-8f13002dcd95" providerId="AD" clId="Web-{2A87A742-E6EB-B498-BBF7-341CE32C9680}" dt="2024-07-09T08:22:09.762" v="680"/>
          <ac:picMkLst>
            <pc:docMk/>
            <pc:sldMk cId="1934282888" sldId="288"/>
            <ac:picMk id="10" creationId="{B3086244-CF9E-F8F5-C4B5-D20F1F458E05}"/>
          </ac:picMkLst>
        </pc:picChg>
      </pc:sldChg>
    </pc:docChg>
  </pc:docChgLst>
  <pc:docChgLst>
    <pc:chgData name="Oliver Marques" userId="S::18omarques@heckgrammar.co.uk::3578f062-0f87-49e5-8c9c-b6fcbe95c477" providerId="AD" clId="Web-{62553A7A-A948-E54E-A78E-427BF5B21DA6}"/>
    <pc:docChg chg="modSld">
      <pc:chgData name="Oliver Marques" userId="S::18omarques@heckgrammar.co.uk::3578f062-0f87-49e5-8c9c-b6fcbe95c477" providerId="AD" clId="Web-{62553A7A-A948-E54E-A78E-427BF5B21DA6}" dt="2024-07-01T10:14:23.854" v="129" actId="1076"/>
      <pc:docMkLst>
        <pc:docMk/>
      </pc:docMkLst>
      <pc:sldChg chg="addSp delSp modSp">
        <pc:chgData name="Oliver Marques" userId="S::18omarques@heckgrammar.co.uk::3578f062-0f87-49e5-8c9c-b6fcbe95c477" providerId="AD" clId="Web-{62553A7A-A948-E54E-A78E-427BF5B21DA6}" dt="2024-07-01T10:14:23.854" v="129" actId="1076"/>
        <pc:sldMkLst>
          <pc:docMk/>
          <pc:sldMk cId="3183244079" sldId="285"/>
        </pc:sldMkLst>
        <pc:spChg chg="add mod">
          <ac:chgData name="Oliver Marques" userId="S::18omarques@heckgrammar.co.uk::3578f062-0f87-49e5-8c9c-b6fcbe95c477" providerId="AD" clId="Web-{62553A7A-A948-E54E-A78E-427BF5B21DA6}" dt="2024-07-01T10:14:23.854" v="129" actId="1076"/>
          <ac:spMkLst>
            <pc:docMk/>
            <pc:sldMk cId="3183244079" sldId="285"/>
            <ac:spMk id="2" creationId="{132CBBBD-3CEA-CDB4-024E-61238DA9A9C3}"/>
          </ac:spMkLst>
        </pc:spChg>
        <pc:spChg chg="mod">
          <ac:chgData name="Oliver Marques" userId="S::18omarques@heckgrammar.co.uk::3578f062-0f87-49e5-8c9c-b6fcbe95c477" providerId="AD" clId="Web-{62553A7A-A948-E54E-A78E-427BF5B21DA6}" dt="2024-07-01T09:55:58.003" v="42" actId="1076"/>
          <ac:spMkLst>
            <pc:docMk/>
            <pc:sldMk cId="3183244079" sldId="285"/>
            <ac:spMk id="8" creationId="{4589ABE8-BF89-7532-7520-E3044CD23752}"/>
          </ac:spMkLst>
        </pc:spChg>
        <pc:spChg chg="add mod">
          <ac:chgData name="Oliver Marques" userId="S::18omarques@heckgrammar.co.uk::3578f062-0f87-49e5-8c9c-b6fcbe95c477" providerId="AD" clId="Web-{62553A7A-A948-E54E-A78E-427BF5B21DA6}" dt="2024-07-01T10:11:04.607" v="117" actId="1076"/>
          <ac:spMkLst>
            <pc:docMk/>
            <pc:sldMk cId="3183244079" sldId="285"/>
            <ac:spMk id="10" creationId="{C1CEA88E-B037-9EDE-F0AC-649FCEA55496}"/>
          </ac:spMkLst>
        </pc:spChg>
        <pc:picChg chg="add del mod">
          <ac:chgData name="Oliver Marques" userId="S::18omarques@heckgrammar.co.uk::3578f062-0f87-49e5-8c9c-b6fcbe95c477" providerId="AD" clId="Web-{62553A7A-A948-E54E-A78E-427BF5B21DA6}" dt="2024-07-01T10:10:11.651" v="101"/>
          <ac:picMkLst>
            <pc:docMk/>
            <pc:sldMk cId="3183244079" sldId="285"/>
            <ac:picMk id="3" creationId="{8E028E96-AE09-B97C-D864-AC65EDC943BF}"/>
          </ac:picMkLst>
        </pc:picChg>
        <pc:picChg chg="add del mod">
          <ac:chgData name="Oliver Marques" userId="S::18omarques@heckgrammar.co.uk::3578f062-0f87-49e5-8c9c-b6fcbe95c477" providerId="AD" clId="Web-{62553A7A-A948-E54E-A78E-427BF5B21DA6}" dt="2024-07-01T10:01:41.509" v="93"/>
          <ac:picMkLst>
            <pc:docMk/>
            <pc:sldMk cId="3183244079" sldId="285"/>
            <ac:picMk id="5" creationId="{2AD07D50-BB54-C28A-BA7D-5E1F847D087D}"/>
          </ac:picMkLst>
        </pc:picChg>
        <pc:picChg chg="add del mod">
          <ac:chgData name="Oliver Marques" userId="S::18omarques@heckgrammar.co.uk::3578f062-0f87-49e5-8c9c-b6fcbe95c477" providerId="AD" clId="Web-{62553A7A-A948-E54E-A78E-427BF5B21DA6}" dt="2024-07-01T10:01:43.978" v="94"/>
          <ac:picMkLst>
            <pc:docMk/>
            <pc:sldMk cId="3183244079" sldId="285"/>
            <ac:picMk id="6" creationId="{ACC1AC68-6D33-602C-6885-F47CD4AA6B0D}"/>
          </ac:picMkLst>
        </pc:picChg>
        <pc:picChg chg="add del mod">
          <ac:chgData name="Oliver Marques" userId="S::18omarques@heckgrammar.co.uk::3578f062-0f87-49e5-8c9c-b6fcbe95c477" providerId="AD" clId="Web-{62553A7A-A948-E54E-A78E-427BF5B21DA6}" dt="2024-07-01T10:10:13.463" v="102"/>
          <ac:picMkLst>
            <pc:docMk/>
            <pc:sldMk cId="3183244079" sldId="285"/>
            <ac:picMk id="12" creationId="{F4BE71FE-F32B-EF04-74F0-6B70E9762A59}"/>
          </ac:picMkLst>
        </pc:picChg>
        <pc:picChg chg="add del mod">
          <ac:chgData name="Oliver Marques" userId="S::18omarques@heckgrammar.co.uk::3578f062-0f87-49e5-8c9c-b6fcbe95c477" providerId="AD" clId="Web-{62553A7A-A948-E54E-A78E-427BF5B21DA6}" dt="2024-07-01T10:11:07.060" v="119"/>
          <ac:picMkLst>
            <pc:docMk/>
            <pc:sldMk cId="3183244079" sldId="285"/>
            <ac:picMk id="13" creationId="{B63A27AE-719C-AE67-4DC5-3FF4D4C95635}"/>
          </ac:picMkLst>
        </pc:picChg>
        <pc:picChg chg="add mod">
          <ac:chgData name="Oliver Marques" userId="S::18omarques@heckgrammar.co.uk::3578f062-0f87-49e5-8c9c-b6fcbe95c477" providerId="AD" clId="Web-{62553A7A-A948-E54E-A78E-427BF5B21DA6}" dt="2024-07-01T10:12:07.220" v="124" actId="1076"/>
          <ac:picMkLst>
            <pc:docMk/>
            <pc:sldMk cId="3183244079" sldId="285"/>
            <ac:picMk id="14" creationId="{88445044-2B81-484E-666C-81CE99FD174D}"/>
          </ac:picMkLst>
        </pc:picChg>
      </pc:sldChg>
    </pc:docChg>
  </pc:docChgLst>
  <pc:docChgLst>
    <pc:chgData name="Emma Dye" userId="716c5c5b-536d-4a14-922a-8f13002dcd95" providerId="ADAL" clId="{5175D606-B415-DE41-9058-13AB89ED18F9}"/>
    <pc:docChg chg="modSld">
      <pc:chgData name="Emma Dye" userId="716c5c5b-536d-4a14-922a-8f13002dcd95" providerId="ADAL" clId="{5175D606-B415-DE41-9058-13AB89ED18F9}" dt="2024-07-09T08:08:55.013" v="0" actId="22"/>
      <pc:docMkLst>
        <pc:docMk/>
      </pc:docMkLst>
      <pc:sldChg chg="addSp">
        <pc:chgData name="Emma Dye" userId="716c5c5b-536d-4a14-922a-8f13002dcd95" providerId="ADAL" clId="{5175D606-B415-DE41-9058-13AB89ED18F9}" dt="2024-07-09T08:08:55.013" v="0" actId="22"/>
        <pc:sldMkLst>
          <pc:docMk/>
          <pc:sldMk cId="2487959194" sldId="287"/>
        </pc:sldMkLst>
        <pc:picChg chg="add">
          <ac:chgData name="Emma Dye" userId="716c5c5b-536d-4a14-922a-8f13002dcd95" providerId="ADAL" clId="{5175D606-B415-DE41-9058-13AB89ED18F9}" dt="2024-07-09T08:08:55.013" v="0" actId="22"/>
          <ac:picMkLst>
            <pc:docMk/>
            <pc:sldMk cId="2487959194" sldId="287"/>
            <ac:picMk id="10" creationId="{B3086244-CF9E-F8F5-C4B5-D20F1F458E05}"/>
          </ac:picMkLst>
        </pc:picChg>
      </pc:sldChg>
    </pc:docChg>
  </pc:docChgLst>
  <pc:docChgLst>
    <pc:chgData name="Laura Hatherly" userId="973ae847-1807-4682-bd1b-5eed1bedfc85" providerId="ADAL" clId="{8274FA88-6A16-45F8-AF14-A8CF05FB99BC}"/>
    <pc:docChg chg="undo custSel modSld">
      <pc:chgData name="Laura Hatherly" userId="973ae847-1807-4682-bd1b-5eed1bedfc85" providerId="ADAL" clId="{8274FA88-6A16-45F8-AF14-A8CF05FB99BC}" dt="2024-06-04T18:07:47.640" v="25" actId="478"/>
      <pc:docMkLst>
        <pc:docMk/>
      </pc:docMkLst>
      <pc:sldChg chg="modSp mod">
        <pc:chgData name="Laura Hatherly" userId="973ae847-1807-4682-bd1b-5eed1bedfc85" providerId="ADAL" clId="{8274FA88-6A16-45F8-AF14-A8CF05FB99BC}" dt="2024-06-04T18:07:18.184" v="15" actId="207"/>
        <pc:sldMkLst>
          <pc:docMk/>
          <pc:sldMk cId="3228050057" sldId="257"/>
        </pc:sldMkLst>
        <pc:spChg chg="mod">
          <ac:chgData name="Laura Hatherly" userId="973ae847-1807-4682-bd1b-5eed1bedfc85" providerId="ADAL" clId="{8274FA88-6A16-45F8-AF14-A8CF05FB99BC}" dt="2024-06-04T18:05:58.792" v="0" actId="1076"/>
          <ac:spMkLst>
            <pc:docMk/>
            <pc:sldMk cId="3228050057" sldId="257"/>
            <ac:spMk id="8" creationId="{8AEF2B18-BA3A-FB75-7385-5371D0FB9444}"/>
          </ac:spMkLst>
        </pc:spChg>
        <pc:spChg chg="mod">
          <ac:chgData name="Laura Hatherly" userId="973ae847-1807-4682-bd1b-5eed1bedfc85" providerId="ADAL" clId="{8274FA88-6A16-45F8-AF14-A8CF05FB99BC}" dt="2024-06-04T18:07:18.184" v="15" actId="207"/>
          <ac:spMkLst>
            <pc:docMk/>
            <pc:sldMk cId="3228050057" sldId="257"/>
            <ac:spMk id="9" creationId="{FBC40FB0-4ECD-68A7-654B-7BF0F69C108A}"/>
          </ac:spMkLst>
        </pc:spChg>
      </pc:sldChg>
      <pc:sldChg chg="modNotes">
        <pc:chgData name="Laura Hatherly" userId="973ae847-1807-4682-bd1b-5eed1bedfc85" providerId="ADAL" clId="{8274FA88-6A16-45F8-AF14-A8CF05FB99BC}" dt="2024-06-04T18:06:13.542" v="1" actId="16037"/>
        <pc:sldMkLst>
          <pc:docMk/>
          <pc:sldMk cId="1793760803" sldId="259"/>
        </pc:sldMkLst>
      </pc:sldChg>
      <pc:sldChg chg="delSp mod">
        <pc:chgData name="Laura Hatherly" userId="973ae847-1807-4682-bd1b-5eed1bedfc85" providerId="ADAL" clId="{8274FA88-6A16-45F8-AF14-A8CF05FB99BC}" dt="2024-06-04T18:07:47.640" v="25" actId="478"/>
        <pc:sldMkLst>
          <pc:docMk/>
          <pc:sldMk cId="3795733606" sldId="260"/>
        </pc:sldMkLst>
        <pc:spChg chg="del">
          <ac:chgData name="Laura Hatherly" userId="973ae847-1807-4682-bd1b-5eed1bedfc85" providerId="ADAL" clId="{8274FA88-6A16-45F8-AF14-A8CF05FB99BC}" dt="2024-06-04T18:07:45.930" v="23" actId="478"/>
          <ac:spMkLst>
            <pc:docMk/>
            <pc:sldMk cId="3795733606" sldId="260"/>
            <ac:spMk id="27" creationId="{96861A49-F256-BAAE-A9BF-C46A5A4A0B29}"/>
          </ac:spMkLst>
        </pc:spChg>
        <pc:spChg chg="del">
          <ac:chgData name="Laura Hatherly" userId="973ae847-1807-4682-bd1b-5eed1bedfc85" providerId="ADAL" clId="{8274FA88-6A16-45F8-AF14-A8CF05FB99BC}" dt="2024-06-04T18:07:43.399" v="19" actId="478"/>
          <ac:spMkLst>
            <pc:docMk/>
            <pc:sldMk cId="3795733606" sldId="260"/>
            <ac:spMk id="28" creationId="{F8FCFCCB-692C-C533-651B-D8196747FED1}"/>
          </ac:spMkLst>
        </pc:spChg>
        <pc:spChg chg="del">
          <ac:chgData name="Laura Hatherly" userId="973ae847-1807-4682-bd1b-5eed1bedfc85" providerId="ADAL" clId="{8274FA88-6A16-45F8-AF14-A8CF05FB99BC}" dt="2024-06-04T18:07:44.570" v="21" actId="478"/>
          <ac:spMkLst>
            <pc:docMk/>
            <pc:sldMk cId="3795733606" sldId="260"/>
            <ac:spMk id="29" creationId="{90B33397-0494-BA27-B3E6-61BD5AF05843}"/>
          </ac:spMkLst>
        </pc:spChg>
        <pc:spChg chg="del">
          <ac:chgData name="Laura Hatherly" userId="973ae847-1807-4682-bd1b-5eed1bedfc85" providerId="ADAL" clId="{8274FA88-6A16-45F8-AF14-A8CF05FB99BC}" dt="2024-06-04T18:07:42.132" v="17" actId="478"/>
          <ac:spMkLst>
            <pc:docMk/>
            <pc:sldMk cId="3795733606" sldId="260"/>
            <ac:spMk id="32" creationId="{62A931DF-5115-243A-A110-9ABAFEE9ED2F}"/>
          </ac:spMkLst>
        </pc:spChg>
        <pc:spChg chg="del">
          <ac:chgData name="Laura Hatherly" userId="973ae847-1807-4682-bd1b-5eed1bedfc85" providerId="ADAL" clId="{8274FA88-6A16-45F8-AF14-A8CF05FB99BC}" dt="2024-06-04T18:07:42.630" v="18" actId="478"/>
          <ac:spMkLst>
            <pc:docMk/>
            <pc:sldMk cId="3795733606" sldId="260"/>
            <ac:spMk id="33" creationId="{F9D35425-C3C8-1CFD-60AA-60C573D231B5}"/>
          </ac:spMkLst>
        </pc:spChg>
        <pc:spChg chg="del">
          <ac:chgData name="Laura Hatherly" userId="973ae847-1807-4682-bd1b-5eed1bedfc85" providerId="ADAL" clId="{8274FA88-6A16-45F8-AF14-A8CF05FB99BC}" dt="2024-06-04T18:07:43.967" v="20" actId="478"/>
          <ac:spMkLst>
            <pc:docMk/>
            <pc:sldMk cId="3795733606" sldId="260"/>
            <ac:spMk id="34" creationId="{C3171456-C612-1BAE-7D41-82A4287EA093}"/>
          </ac:spMkLst>
        </pc:spChg>
        <pc:inkChg chg="del">
          <ac:chgData name="Laura Hatherly" userId="973ae847-1807-4682-bd1b-5eed1bedfc85" providerId="ADAL" clId="{8274FA88-6A16-45F8-AF14-A8CF05FB99BC}" dt="2024-06-04T18:07:47.640" v="25" actId="478"/>
          <ac:inkMkLst>
            <pc:docMk/>
            <pc:sldMk cId="3795733606" sldId="260"/>
            <ac:inkMk id="30" creationId="{EF8113E1-56D3-AF23-26D0-C8BB0A04D6D7}"/>
          </ac:inkMkLst>
        </pc:inkChg>
        <pc:inkChg chg="del">
          <ac:chgData name="Laura Hatherly" userId="973ae847-1807-4682-bd1b-5eed1bedfc85" providerId="ADAL" clId="{8274FA88-6A16-45F8-AF14-A8CF05FB99BC}" dt="2024-06-04T18:07:46.540" v="24" actId="478"/>
          <ac:inkMkLst>
            <pc:docMk/>
            <pc:sldMk cId="3795733606" sldId="260"/>
            <ac:inkMk id="31" creationId="{9A44E03C-7547-5EDC-E709-9D4DA82421A3}"/>
          </ac:inkMkLst>
        </pc:inkChg>
        <pc:inkChg chg="del">
          <ac:chgData name="Laura Hatherly" userId="973ae847-1807-4682-bd1b-5eed1bedfc85" providerId="ADAL" clId="{8274FA88-6A16-45F8-AF14-A8CF05FB99BC}" dt="2024-06-04T18:07:45.360" v="22" actId="478"/>
          <ac:inkMkLst>
            <pc:docMk/>
            <pc:sldMk cId="3795733606" sldId="260"/>
            <ac:inkMk id="53" creationId="{1CA835B8-9AE5-0A38-711B-88E5D324B713}"/>
          </ac:inkMkLst>
        </pc:inkChg>
      </pc:sldChg>
      <pc:sldChg chg="modSp mod">
        <pc:chgData name="Laura Hatherly" userId="973ae847-1807-4682-bd1b-5eed1bedfc85" providerId="ADAL" clId="{8274FA88-6A16-45F8-AF14-A8CF05FB99BC}" dt="2024-06-04T18:06:23.512" v="3" actId="120"/>
        <pc:sldMkLst>
          <pc:docMk/>
          <pc:sldMk cId="463718747" sldId="261"/>
        </pc:sldMkLst>
        <pc:spChg chg="mod">
          <ac:chgData name="Laura Hatherly" userId="973ae847-1807-4682-bd1b-5eed1bedfc85" providerId="ADAL" clId="{8274FA88-6A16-45F8-AF14-A8CF05FB99BC}" dt="2024-06-04T18:06:23.512" v="3" actId="120"/>
          <ac:spMkLst>
            <pc:docMk/>
            <pc:sldMk cId="463718747" sldId="261"/>
            <ac:spMk id="2" creationId="{4C145171-7B4F-B0AB-C63B-05D3FBBD3238}"/>
          </ac:spMkLst>
        </pc:spChg>
      </pc:sldChg>
      <pc:sldChg chg="modSp mod">
        <pc:chgData name="Laura Hatherly" userId="973ae847-1807-4682-bd1b-5eed1bedfc85" providerId="ADAL" clId="{8274FA88-6A16-45F8-AF14-A8CF05FB99BC}" dt="2024-06-04T18:07:32.257" v="16" actId="208"/>
        <pc:sldMkLst>
          <pc:docMk/>
          <pc:sldMk cId="2834951047" sldId="273"/>
        </pc:sldMkLst>
        <pc:spChg chg="mod">
          <ac:chgData name="Laura Hatherly" userId="973ae847-1807-4682-bd1b-5eed1bedfc85" providerId="ADAL" clId="{8274FA88-6A16-45F8-AF14-A8CF05FB99BC}" dt="2024-06-04T18:07:14.102" v="11" actId="207"/>
          <ac:spMkLst>
            <pc:docMk/>
            <pc:sldMk cId="2834951047" sldId="273"/>
            <ac:spMk id="2" creationId="{EB27DFA7-960C-1932-A627-0502B0FF1CE2}"/>
          </ac:spMkLst>
        </pc:spChg>
        <pc:spChg chg="mod">
          <ac:chgData name="Laura Hatherly" userId="973ae847-1807-4682-bd1b-5eed1bedfc85" providerId="ADAL" clId="{8274FA88-6A16-45F8-AF14-A8CF05FB99BC}" dt="2024-06-04T18:07:32.257" v="16" actId="208"/>
          <ac:spMkLst>
            <pc:docMk/>
            <pc:sldMk cId="2834951047" sldId="273"/>
            <ac:spMk id="7" creationId="{5C186EDC-EE49-3053-B33A-5E7CD3BBAFC0}"/>
          </ac:spMkLst>
        </pc:spChg>
        <pc:spChg chg="mod">
          <ac:chgData name="Laura Hatherly" userId="973ae847-1807-4682-bd1b-5eed1bedfc85" providerId="ADAL" clId="{8274FA88-6A16-45F8-AF14-A8CF05FB99BC}" dt="2024-06-04T18:07:32.257" v="16" actId="208"/>
          <ac:spMkLst>
            <pc:docMk/>
            <pc:sldMk cId="2834951047" sldId="273"/>
            <ac:spMk id="11" creationId="{AE0D6524-E3AC-3B81-C779-572A67498F08}"/>
          </ac:spMkLst>
        </pc:spChg>
      </pc:sldChg>
    </pc:docChg>
  </pc:docChgLst>
  <pc:docChgLst>
    <pc:chgData name="Emma Dye" userId="S::18edye@heckgrammar.co.uk::716c5c5b-536d-4a14-922a-8f13002dcd95" providerId="AD" clId="Web-{B44FC575-4031-2650-26B8-CD5DD9E35A0E}"/>
    <pc:docChg chg="modSld">
      <pc:chgData name="Emma Dye" userId="S::18edye@heckgrammar.co.uk::716c5c5b-536d-4a14-922a-8f13002dcd95" providerId="AD" clId="Web-{B44FC575-4031-2650-26B8-CD5DD9E35A0E}" dt="2024-07-03T13:45:09.012" v="8" actId="1076"/>
      <pc:docMkLst>
        <pc:docMk/>
      </pc:docMkLst>
      <pc:sldChg chg="addSp modSp">
        <pc:chgData name="Emma Dye" userId="S::18edye@heckgrammar.co.uk::716c5c5b-536d-4a14-922a-8f13002dcd95" providerId="AD" clId="Web-{B44FC575-4031-2650-26B8-CD5DD9E35A0E}" dt="2024-07-03T13:45:09.012" v="8" actId="1076"/>
        <pc:sldMkLst>
          <pc:docMk/>
          <pc:sldMk cId="162916467" sldId="280"/>
        </pc:sldMkLst>
        <pc:spChg chg="add mod">
          <ac:chgData name="Emma Dye" userId="S::18edye@heckgrammar.co.uk::716c5c5b-536d-4a14-922a-8f13002dcd95" providerId="AD" clId="Web-{B44FC575-4031-2650-26B8-CD5DD9E35A0E}" dt="2024-07-03T13:45:09.012" v="8" actId="1076"/>
          <ac:spMkLst>
            <pc:docMk/>
            <pc:sldMk cId="162916467" sldId="280"/>
            <ac:spMk id="8" creationId="{59441159-0BBA-FD0D-6D55-B2D393009F97}"/>
          </ac:spMkLst>
        </pc:spChg>
      </pc:sldChg>
    </pc:docChg>
  </pc:docChgLst>
  <pc:docChgLst>
    <pc:chgData name="Alice Cheesbrough" userId="S::18acheesbrough@heckgrammar.co.uk::6531ae34-7c49-46b8-991c-79fc41999396" providerId="AD" clId="Web-{51B19AEE-6130-AE31-5238-85D559CB0B81}"/>
    <pc:docChg chg="modSld">
      <pc:chgData name="Alice Cheesbrough" userId="S::18acheesbrough@heckgrammar.co.uk::6531ae34-7c49-46b8-991c-79fc41999396" providerId="AD" clId="Web-{51B19AEE-6130-AE31-5238-85D559CB0B81}" dt="2024-06-19T12:36:07.843" v="182" actId="1076"/>
      <pc:docMkLst>
        <pc:docMk/>
      </pc:docMkLst>
      <pc:sldChg chg="delSp">
        <pc:chgData name="Alice Cheesbrough" userId="S::18acheesbrough@heckgrammar.co.uk::6531ae34-7c49-46b8-991c-79fc41999396" providerId="AD" clId="Web-{51B19AEE-6130-AE31-5238-85D559CB0B81}" dt="2024-06-19T12:27:07.906" v="116"/>
        <pc:sldMkLst>
          <pc:docMk/>
          <pc:sldMk cId="3228050057" sldId="257"/>
        </pc:sldMkLst>
        <pc:spChg chg="del">
          <ac:chgData name="Alice Cheesbrough" userId="S::18acheesbrough@heckgrammar.co.uk::6531ae34-7c49-46b8-991c-79fc41999396" providerId="AD" clId="Web-{51B19AEE-6130-AE31-5238-85D559CB0B81}" dt="2024-06-19T12:27:07.906" v="116"/>
          <ac:spMkLst>
            <pc:docMk/>
            <pc:sldMk cId="3228050057" sldId="257"/>
            <ac:spMk id="9" creationId="{FBC40FB0-4ECD-68A7-654B-7BF0F69C108A}"/>
          </ac:spMkLst>
        </pc:spChg>
      </pc:sldChg>
      <pc:sldChg chg="modSp">
        <pc:chgData name="Alice Cheesbrough" userId="S::18acheesbrough@heckgrammar.co.uk::6531ae34-7c49-46b8-991c-79fc41999396" providerId="AD" clId="Web-{51B19AEE-6130-AE31-5238-85D559CB0B81}" dt="2024-06-19T12:36:07.843" v="182" actId="1076"/>
        <pc:sldMkLst>
          <pc:docMk/>
          <pc:sldMk cId="2500624643" sldId="263"/>
        </pc:sldMkLst>
        <pc:spChg chg="mod">
          <ac:chgData name="Alice Cheesbrough" userId="S::18acheesbrough@heckgrammar.co.uk::6531ae34-7c49-46b8-991c-79fc41999396" providerId="AD" clId="Web-{51B19AEE-6130-AE31-5238-85D559CB0B81}" dt="2024-06-19T12:35:41.389" v="175" actId="1076"/>
          <ac:spMkLst>
            <pc:docMk/>
            <pc:sldMk cId="2500624643" sldId="263"/>
            <ac:spMk id="4" creationId="{3E119F5F-DD73-300E-9BC4-B3D11D780A70}"/>
          </ac:spMkLst>
        </pc:spChg>
        <pc:spChg chg="mod">
          <ac:chgData name="Alice Cheesbrough" userId="S::18acheesbrough@heckgrammar.co.uk::6531ae34-7c49-46b8-991c-79fc41999396" providerId="AD" clId="Web-{51B19AEE-6130-AE31-5238-85D559CB0B81}" dt="2024-06-19T12:31:39.210" v="148" actId="20577"/>
          <ac:spMkLst>
            <pc:docMk/>
            <pc:sldMk cId="2500624643" sldId="263"/>
            <ac:spMk id="14" creationId="{7DC33D4C-AB67-37A8-6CAB-72063ADACF48}"/>
          </ac:spMkLst>
        </pc:spChg>
        <pc:spChg chg="mod">
          <ac:chgData name="Alice Cheesbrough" userId="S::18acheesbrough@heckgrammar.co.uk::6531ae34-7c49-46b8-991c-79fc41999396" providerId="AD" clId="Web-{51B19AEE-6130-AE31-5238-85D559CB0B81}" dt="2024-06-19T12:31:50.304" v="150" actId="20577"/>
          <ac:spMkLst>
            <pc:docMk/>
            <pc:sldMk cId="2500624643" sldId="263"/>
            <ac:spMk id="21" creationId="{ECF72786-7051-1F35-921C-B5A041FBAA05}"/>
          </ac:spMkLst>
        </pc:spChg>
        <pc:spChg chg="mod">
          <ac:chgData name="Alice Cheesbrough" userId="S::18acheesbrough@heckgrammar.co.uk::6531ae34-7c49-46b8-991c-79fc41999396" providerId="AD" clId="Web-{51B19AEE-6130-AE31-5238-85D559CB0B81}" dt="2024-06-19T12:32:17.399" v="159" actId="20577"/>
          <ac:spMkLst>
            <pc:docMk/>
            <pc:sldMk cId="2500624643" sldId="263"/>
            <ac:spMk id="25" creationId="{937A19BF-9ECF-354A-0B39-F4ADD710B674}"/>
          </ac:spMkLst>
        </pc:spChg>
        <pc:spChg chg="mod">
          <ac:chgData name="Alice Cheesbrough" userId="S::18acheesbrough@heckgrammar.co.uk::6531ae34-7c49-46b8-991c-79fc41999396" providerId="AD" clId="Web-{51B19AEE-6130-AE31-5238-85D559CB0B81}" dt="2024-06-19T12:34:13.404" v="169" actId="1076"/>
          <ac:spMkLst>
            <pc:docMk/>
            <pc:sldMk cId="2500624643" sldId="263"/>
            <ac:spMk id="29" creationId="{1D23917A-E5A1-6C0C-12EA-5D145EAB818C}"/>
          </ac:spMkLst>
        </pc:spChg>
        <pc:spChg chg="mod">
          <ac:chgData name="Alice Cheesbrough" userId="S::18acheesbrough@heckgrammar.co.uk::6531ae34-7c49-46b8-991c-79fc41999396" providerId="AD" clId="Web-{51B19AEE-6130-AE31-5238-85D559CB0B81}" dt="2024-06-19T12:32:01.898" v="154" actId="1076"/>
          <ac:spMkLst>
            <pc:docMk/>
            <pc:sldMk cId="2500624643" sldId="263"/>
            <ac:spMk id="1025" creationId="{94AA030C-A52A-82A0-5073-C412401757F7}"/>
          </ac:spMkLst>
        </pc:spChg>
        <pc:spChg chg="mod">
          <ac:chgData name="Alice Cheesbrough" userId="S::18acheesbrough@heckgrammar.co.uk::6531ae34-7c49-46b8-991c-79fc41999396" providerId="AD" clId="Web-{51B19AEE-6130-AE31-5238-85D559CB0B81}" dt="2024-06-19T12:36:07.843" v="182" actId="1076"/>
          <ac:spMkLst>
            <pc:docMk/>
            <pc:sldMk cId="2500624643" sldId="263"/>
            <ac:spMk id="1033" creationId="{A47C9230-378A-FE6C-43D7-3BA34DE32D80}"/>
          </ac:spMkLst>
        </pc:spChg>
        <pc:spChg chg="mod">
          <ac:chgData name="Alice Cheesbrough" userId="S::18acheesbrough@heckgrammar.co.uk::6531ae34-7c49-46b8-991c-79fc41999396" providerId="AD" clId="Web-{51B19AEE-6130-AE31-5238-85D559CB0B81}" dt="2024-06-19T12:31:52.710" v="151" actId="1076"/>
          <ac:spMkLst>
            <pc:docMk/>
            <pc:sldMk cId="2500624643" sldId="263"/>
            <ac:spMk id="1037" creationId="{8FEBADBE-618F-3EE1-CDBF-A58BD9D78E6F}"/>
          </ac:spMkLst>
        </pc:spChg>
        <pc:spChg chg="mod">
          <ac:chgData name="Alice Cheesbrough" userId="S::18acheesbrough@heckgrammar.co.uk::6531ae34-7c49-46b8-991c-79fc41999396" providerId="AD" clId="Web-{51B19AEE-6130-AE31-5238-85D559CB0B81}" dt="2024-06-19T12:34:16.074" v="170" actId="1076"/>
          <ac:spMkLst>
            <pc:docMk/>
            <pc:sldMk cId="2500624643" sldId="263"/>
            <ac:spMk id="1038" creationId="{3711C29E-1E81-7093-D03D-A4D19A3FD667}"/>
          </ac:spMkLst>
        </pc:spChg>
        <pc:picChg chg="mod">
          <ac:chgData name="Alice Cheesbrough" userId="S::18acheesbrough@heckgrammar.co.uk::6531ae34-7c49-46b8-991c-79fc41999396" providerId="AD" clId="Web-{51B19AEE-6130-AE31-5238-85D559CB0B81}" dt="2024-06-19T12:34:04.136" v="166" actId="1076"/>
          <ac:picMkLst>
            <pc:docMk/>
            <pc:sldMk cId="2500624643" sldId="263"/>
            <ac:picMk id="1032" creationId="{40324492-3DBF-81FA-8924-E3A1F0E20027}"/>
          </ac:picMkLst>
        </pc:picChg>
        <pc:picChg chg="mod">
          <ac:chgData name="Alice Cheesbrough" userId="S::18acheesbrough@heckgrammar.co.uk::6531ae34-7c49-46b8-991c-79fc41999396" providerId="AD" clId="Web-{51B19AEE-6130-AE31-5238-85D559CB0B81}" dt="2024-06-19T12:34:02.558" v="165" actId="1076"/>
          <ac:picMkLst>
            <pc:docMk/>
            <pc:sldMk cId="2500624643" sldId="263"/>
            <ac:picMk id="1034" creationId="{618E9E66-8D81-B342-6D11-B2FE6ABC189D}"/>
          </ac:picMkLst>
        </pc:picChg>
        <pc:inkChg chg="mod">
          <ac:chgData name="Alice Cheesbrough" userId="S::18acheesbrough@heckgrammar.co.uk::6531ae34-7c49-46b8-991c-79fc41999396" providerId="AD" clId="Web-{51B19AEE-6130-AE31-5238-85D559CB0B81}" dt="2024-06-19T12:34:07.245" v="167" actId="1076"/>
          <ac:inkMkLst>
            <pc:docMk/>
            <pc:sldMk cId="2500624643" sldId="263"/>
            <ac:inkMk id="1039" creationId="{8F3E701B-5DA6-E394-F6A5-7413E77BB131}"/>
          </ac:inkMkLst>
        </pc:inkChg>
        <pc:inkChg chg="mod">
          <ac:chgData name="Alice Cheesbrough" userId="S::18acheesbrough@heckgrammar.co.uk::6531ae34-7c49-46b8-991c-79fc41999396" providerId="AD" clId="Web-{51B19AEE-6130-AE31-5238-85D559CB0B81}" dt="2024-06-19T12:34:10.371" v="168" actId="1076"/>
          <ac:inkMkLst>
            <pc:docMk/>
            <pc:sldMk cId="2500624643" sldId="263"/>
            <ac:inkMk id="1040" creationId="{3979CB5B-2A58-2967-FE09-7E7DC206FC9A}"/>
          </ac:inkMkLst>
        </pc:inkChg>
      </pc:sldChg>
      <pc:sldChg chg="delSp modSp">
        <pc:chgData name="Alice Cheesbrough" userId="S::18acheesbrough@heckgrammar.co.uk::6531ae34-7c49-46b8-991c-79fc41999396" providerId="AD" clId="Web-{51B19AEE-6130-AE31-5238-85D559CB0B81}" dt="2024-06-19T12:29:12.987" v="120" actId="1076"/>
        <pc:sldMkLst>
          <pc:docMk/>
          <pc:sldMk cId="3408257835" sldId="265"/>
        </pc:sldMkLst>
        <pc:spChg chg="del">
          <ac:chgData name="Alice Cheesbrough" userId="S::18acheesbrough@heckgrammar.co.uk::6531ae34-7c49-46b8-991c-79fc41999396" providerId="AD" clId="Web-{51B19AEE-6130-AE31-5238-85D559CB0B81}" dt="2024-06-19T12:29:07.878" v="119"/>
          <ac:spMkLst>
            <pc:docMk/>
            <pc:sldMk cId="3408257835" sldId="265"/>
            <ac:spMk id="8" creationId="{4A7E8007-E9DE-A762-082F-3978FC67AB13}"/>
          </ac:spMkLst>
        </pc:spChg>
        <pc:picChg chg="mod">
          <ac:chgData name="Alice Cheesbrough" userId="S::18acheesbrough@heckgrammar.co.uk::6531ae34-7c49-46b8-991c-79fc41999396" providerId="AD" clId="Web-{51B19AEE-6130-AE31-5238-85D559CB0B81}" dt="2024-06-19T12:29:12.987" v="120" actId="1076"/>
          <ac:picMkLst>
            <pc:docMk/>
            <pc:sldMk cId="3408257835" sldId="265"/>
            <ac:picMk id="3" creationId="{CA75859B-0691-F740-370D-FED3AEBDCA70}"/>
          </ac:picMkLst>
        </pc:picChg>
      </pc:sldChg>
      <pc:sldChg chg="addSp delSp modSp">
        <pc:chgData name="Alice Cheesbrough" userId="S::18acheesbrough@heckgrammar.co.uk::6531ae34-7c49-46b8-991c-79fc41999396" providerId="AD" clId="Web-{51B19AEE-6130-AE31-5238-85D559CB0B81}" dt="2024-06-19T12:27:22.593" v="118" actId="1076"/>
        <pc:sldMkLst>
          <pc:docMk/>
          <pc:sldMk cId="361594774" sldId="270"/>
        </pc:sldMkLst>
        <pc:spChg chg="mod">
          <ac:chgData name="Alice Cheesbrough" userId="S::18acheesbrough@heckgrammar.co.uk::6531ae34-7c49-46b8-991c-79fc41999396" providerId="AD" clId="Web-{51B19AEE-6130-AE31-5238-85D559CB0B81}" dt="2024-06-19T12:16:49.122" v="28" actId="20577"/>
          <ac:spMkLst>
            <pc:docMk/>
            <pc:sldMk cId="361594774" sldId="270"/>
            <ac:spMk id="2" creationId="{EC2C15DF-600D-390F-DD15-303099FBD873}"/>
          </ac:spMkLst>
        </pc:spChg>
        <pc:spChg chg="mod">
          <ac:chgData name="Alice Cheesbrough" userId="S::18acheesbrough@heckgrammar.co.uk::6531ae34-7c49-46b8-991c-79fc41999396" providerId="AD" clId="Web-{51B19AEE-6130-AE31-5238-85D559CB0B81}" dt="2024-06-19T12:17:11.764" v="33" actId="1076"/>
          <ac:spMkLst>
            <pc:docMk/>
            <pc:sldMk cId="361594774" sldId="270"/>
            <ac:spMk id="6" creationId="{7ECC9BB5-A2EB-4B15-2616-A51C33C32A57}"/>
          </ac:spMkLst>
        </pc:spChg>
        <pc:spChg chg="mod">
          <ac:chgData name="Alice Cheesbrough" userId="S::18acheesbrough@heckgrammar.co.uk::6531ae34-7c49-46b8-991c-79fc41999396" providerId="AD" clId="Web-{51B19AEE-6130-AE31-5238-85D559CB0B81}" dt="2024-06-19T12:20:03.987" v="88" actId="20577"/>
          <ac:spMkLst>
            <pc:docMk/>
            <pc:sldMk cId="361594774" sldId="270"/>
            <ac:spMk id="7" creationId="{CD1A8355-0BDC-3CFB-C19F-6B2DAD6B2662}"/>
          </ac:spMkLst>
        </pc:spChg>
        <pc:spChg chg="mod">
          <ac:chgData name="Alice Cheesbrough" userId="S::18acheesbrough@heckgrammar.co.uk::6531ae34-7c49-46b8-991c-79fc41999396" providerId="AD" clId="Web-{51B19AEE-6130-AE31-5238-85D559CB0B81}" dt="2024-06-19T12:19:24.830" v="79" actId="20577"/>
          <ac:spMkLst>
            <pc:docMk/>
            <pc:sldMk cId="361594774" sldId="270"/>
            <ac:spMk id="8" creationId="{FA83540C-1445-3EF3-C906-9CD058ECBD23}"/>
          </ac:spMkLst>
        </pc:spChg>
        <pc:spChg chg="mod">
          <ac:chgData name="Alice Cheesbrough" userId="S::18acheesbrough@heckgrammar.co.uk::6531ae34-7c49-46b8-991c-79fc41999396" providerId="AD" clId="Web-{51B19AEE-6130-AE31-5238-85D559CB0B81}" dt="2024-06-19T12:22:27.835" v="104" actId="14100"/>
          <ac:spMkLst>
            <pc:docMk/>
            <pc:sldMk cId="361594774" sldId="270"/>
            <ac:spMk id="9" creationId="{001E7706-44D6-F1C7-7EA7-240FE06BF923}"/>
          </ac:spMkLst>
        </pc:spChg>
        <pc:spChg chg="add mod">
          <ac:chgData name="Alice Cheesbrough" userId="S::18acheesbrough@heckgrammar.co.uk::6531ae34-7c49-46b8-991c-79fc41999396" providerId="AD" clId="Web-{51B19AEE-6130-AE31-5238-85D559CB0B81}" dt="2024-06-19T12:22:30.804" v="105" actId="1076"/>
          <ac:spMkLst>
            <pc:docMk/>
            <pc:sldMk cId="361594774" sldId="270"/>
            <ac:spMk id="12" creationId="{C89BACBE-7704-9E33-1A2A-64CA1AA07C0C}"/>
          </ac:spMkLst>
        </pc:spChg>
        <pc:spChg chg="add mod">
          <ac:chgData name="Alice Cheesbrough" userId="S::18acheesbrough@heckgrammar.co.uk::6531ae34-7c49-46b8-991c-79fc41999396" providerId="AD" clId="Web-{51B19AEE-6130-AE31-5238-85D559CB0B81}" dt="2024-06-19T12:22:23.116" v="102" actId="1076"/>
          <ac:spMkLst>
            <pc:docMk/>
            <pc:sldMk cId="361594774" sldId="270"/>
            <ac:spMk id="15" creationId="{5A10B912-EF76-E254-D545-EBBA0E4943B2}"/>
          </ac:spMkLst>
        </pc:spChg>
        <pc:spChg chg="add mod">
          <ac:chgData name="Alice Cheesbrough" userId="S::18acheesbrough@heckgrammar.co.uk::6531ae34-7c49-46b8-991c-79fc41999396" providerId="AD" clId="Web-{51B19AEE-6130-AE31-5238-85D559CB0B81}" dt="2024-06-19T12:20:13.019" v="92" actId="1076"/>
          <ac:spMkLst>
            <pc:docMk/>
            <pc:sldMk cId="361594774" sldId="270"/>
            <ac:spMk id="18" creationId="{6335056E-A3DE-B480-520E-0F288C7024DE}"/>
          </ac:spMkLst>
        </pc:spChg>
        <pc:picChg chg="add del mod modCrop">
          <ac:chgData name="Alice Cheesbrough" userId="S::18acheesbrough@heckgrammar.co.uk::6531ae34-7c49-46b8-991c-79fc41999396" providerId="AD" clId="Web-{51B19AEE-6130-AE31-5238-85D559CB0B81}" dt="2024-06-19T12:25:03.011" v="112"/>
          <ac:picMkLst>
            <pc:docMk/>
            <pc:sldMk cId="361594774" sldId="270"/>
            <ac:picMk id="19" creationId="{F451D9C7-62DD-5091-350F-917D34461273}"/>
          </ac:picMkLst>
        </pc:picChg>
        <pc:picChg chg="add del mod">
          <ac:chgData name="Alice Cheesbrough" userId="S::18acheesbrough@heckgrammar.co.uk::6531ae34-7c49-46b8-991c-79fc41999396" providerId="AD" clId="Web-{51B19AEE-6130-AE31-5238-85D559CB0B81}" dt="2024-06-19T12:23:30.931" v="108"/>
          <ac:picMkLst>
            <pc:docMk/>
            <pc:sldMk cId="361594774" sldId="270"/>
            <ac:picMk id="20" creationId="{14DEFF72-EAFD-2B85-5CBF-F9A7F60C7A15}"/>
          </ac:picMkLst>
        </pc:picChg>
        <pc:picChg chg="add del mod">
          <ac:chgData name="Alice Cheesbrough" userId="S::18acheesbrough@heckgrammar.co.uk::6531ae34-7c49-46b8-991c-79fc41999396" providerId="AD" clId="Web-{51B19AEE-6130-AE31-5238-85D559CB0B81}" dt="2024-06-19T12:23:50.087" v="111"/>
          <ac:picMkLst>
            <pc:docMk/>
            <pc:sldMk cId="361594774" sldId="270"/>
            <ac:picMk id="21" creationId="{C79CACA6-3DFE-9069-3F1F-C7B44E4D12BC}"/>
          </ac:picMkLst>
        </pc:picChg>
        <pc:picChg chg="add mod">
          <ac:chgData name="Alice Cheesbrough" userId="S::18acheesbrough@heckgrammar.co.uk::6531ae34-7c49-46b8-991c-79fc41999396" providerId="AD" clId="Web-{51B19AEE-6130-AE31-5238-85D559CB0B81}" dt="2024-06-19T12:26:58.562" v="115" actId="14100"/>
          <ac:picMkLst>
            <pc:docMk/>
            <pc:sldMk cId="361594774" sldId="270"/>
            <ac:picMk id="22" creationId="{7F1BCF4E-E60F-B79F-A5C3-68C6FC0010AB}"/>
          </ac:picMkLst>
        </pc:picChg>
        <pc:cxnChg chg="add mod">
          <ac:chgData name="Alice Cheesbrough" userId="S::18acheesbrough@heckgrammar.co.uk::6531ae34-7c49-46b8-991c-79fc41999396" providerId="AD" clId="Web-{51B19AEE-6130-AE31-5238-85D559CB0B81}" dt="2024-06-19T12:22:20.288" v="101" actId="1076"/>
          <ac:cxnSpMkLst>
            <pc:docMk/>
            <pc:sldMk cId="361594774" sldId="270"/>
            <ac:cxnSpMk id="16" creationId="{10BC2549-2851-D0A5-9FFF-61EFFD5AB2EF}"/>
          </ac:cxnSpMkLst>
        </pc:cxnChg>
        <pc:cxnChg chg="add mod">
          <ac:chgData name="Alice Cheesbrough" userId="S::18acheesbrough@heckgrammar.co.uk::6531ae34-7c49-46b8-991c-79fc41999396" providerId="AD" clId="Web-{51B19AEE-6130-AE31-5238-85D559CB0B81}" dt="2024-06-19T12:19:14.189" v="71"/>
          <ac:cxnSpMkLst>
            <pc:docMk/>
            <pc:sldMk cId="361594774" sldId="270"/>
            <ac:cxnSpMk id="17" creationId="{58CF60A5-4530-3FEA-93F7-1D42578D3B73}"/>
          </ac:cxnSpMkLst>
        </pc:cxnChg>
        <pc:cxnChg chg="add mod">
          <ac:chgData name="Alice Cheesbrough" userId="S::18acheesbrough@heckgrammar.co.uk::6531ae34-7c49-46b8-991c-79fc41999396" providerId="AD" clId="Web-{51B19AEE-6130-AE31-5238-85D559CB0B81}" dt="2024-06-19T12:27:22.593" v="118" actId="1076"/>
          <ac:cxnSpMkLst>
            <pc:docMk/>
            <pc:sldMk cId="361594774" sldId="270"/>
            <ac:cxnSpMk id="23" creationId="{21DE7C5B-4487-C9B2-7CCC-1478F68C0C7D}"/>
          </ac:cxnSpMkLst>
        </pc:cxnChg>
      </pc:sldChg>
    </pc:docChg>
  </pc:docChgLst>
  <pc:docChgLst>
    <pc:chgData name="Emma Dye" userId="S::18edye@heckgrammar.co.uk::716c5c5b-536d-4a14-922a-8f13002dcd95" providerId="AD" clId="Web-{90491D4C-C4F4-1B01-1E0D-D2469F6A2CCE}"/>
    <pc:docChg chg="modSld">
      <pc:chgData name="Emma Dye" userId="S::18edye@heckgrammar.co.uk::716c5c5b-536d-4a14-922a-8f13002dcd95" providerId="AD" clId="Web-{90491D4C-C4F4-1B01-1E0D-D2469F6A2CCE}" dt="2024-07-10T13:16:19.573" v="283" actId="20577"/>
      <pc:docMkLst>
        <pc:docMk/>
      </pc:docMkLst>
      <pc:sldChg chg="modSp">
        <pc:chgData name="Emma Dye" userId="S::18edye@heckgrammar.co.uk::716c5c5b-536d-4a14-922a-8f13002dcd95" providerId="AD" clId="Web-{90491D4C-C4F4-1B01-1E0D-D2469F6A2CCE}" dt="2024-07-10T13:16:19.573" v="283" actId="20577"/>
        <pc:sldMkLst>
          <pc:docMk/>
          <pc:sldMk cId="3782862891" sldId="258"/>
        </pc:sldMkLst>
        <pc:spChg chg="mod">
          <ac:chgData name="Emma Dye" userId="S::18edye@heckgrammar.co.uk::716c5c5b-536d-4a14-922a-8f13002dcd95" providerId="AD" clId="Web-{90491D4C-C4F4-1B01-1E0D-D2469F6A2CCE}" dt="2024-07-10T13:14:05.517" v="243" actId="1076"/>
          <ac:spMkLst>
            <pc:docMk/>
            <pc:sldMk cId="3782862891" sldId="258"/>
            <ac:spMk id="3" creationId="{236D9058-C9AA-3DAF-F157-399E1C2B9298}"/>
          </ac:spMkLst>
        </pc:spChg>
        <pc:spChg chg="mod ord">
          <ac:chgData name="Emma Dye" userId="S::18edye@heckgrammar.co.uk::716c5c5b-536d-4a14-922a-8f13002dcd95" providerId="AD" clId="Web-{90491D4C-C4F4-1B01-1E0D-D2469F6A2CCE}" dt="2024-07-10T13:15:52.868" v="279" actId="20577"/>
          <ac:spMkLst>
            <pc:docMk/>
            <pc:sldMk cId="3782862891" sldId="258"/>
            <ac:spMk id="4" creationId="{8A8E53DD-9C88-4A5D-59F4-B72329171092}"/>
          </ac:spMkLst>
        </pc:spChg>
        <pc:spChg chg="mod">
          <ac:chgData name="Emma Dye" userId="S::18edye@heckgrammar.co.uk::716c5c5b-536d-4a14-922a-8f13002dcd95" providerId="AD" clId="Web-{90491D4C-C4F4-1B01-1E0D-D2469F6A2CCE}" dt="2024-07-10T13:09:53.174" v="238" actId="20577"/>
          <ac:spMkLst>
            <pc:docMk/>
            <pc:sldMk cId="3782862891" sldId="258"/>
            <ac:spMk id="12" creationId="{F9F4AB33-6C3D-93F0-6DC1-EE95DC447287}"/>
          </ac:spMkLst>
        </pc:spChg>
        <pc:spChg chg="mod">
          <ac:chgData name="Emma Dye" userId="S::18edye@heckgrammar.co.uk::716c5c5b-536d-4a14-922a-8f13002dcd95" providerId="AD" clId="Web-{90491D4C-C4F4-1B01-1E0D-D2469F6A2CCE}" dt="2024-07-10T13:16:19.573" v="283" actId="20577"/>
          <ac:spMkLst>
            <pc:docMk/>
            <pc:sldMk cId="3782862891" sldId="258"/>
            <ac:spMk id="15" creationId="{BF781A15-5104-CA42-9F71-116877823E29}"/>
          </ac:spMkLst>
        </pc:spChg>
      </pc:sldChg>
      <pc:sldChg chg="addSp delSp modSp">
        <pc:chgData name="Emma Dye" userId="S::18edye@heckgrammar.co.uk::716c5c5b-536d-4a14-922a-8f13002dcd95" providerId="AD" clId="Web-{90491D4C-C4F4-1B01-1E0D-D2469F6A2CCE}" dt="2024-07-10T13:09:06.983" v="236" actId="1076"/>
        <pc:sldMkLst>
          <pc:docMk/>
          <pc:sldMk cId="4205471908" sldId="266"/>
        </pc:sldMkLst>
        <pc:spChg chg="add mod">
          <ac:chgData name="Emma Dye" userId="S::18edye@heckgrammar.co.uk::716c5c5b-536d-4a14-922a-8f13002dcd95" providerId="AD" clId="Web-{90491D4C-C4F4-1B01-1E0D-D2469F6A2CCE}" dt="2024-07-10T13:06:17.676" v="191" actId="1076"/>
          <ac:spMkLst>
            <pc:docMk/>
            <pc:sldMk cId="4205471908" sldId="266"/>
            <ac:spMk id="3" creationId="{53727E0F-6A21-089D-751F-6ED3ECE514B2}"/>
          </ac:spMkLst>
        </pc:spChg>
        <pc:spChg chg="mod">
          <ac:chgData name="Emma Dye" userId="S::18edye@heckgrammar.co.uk::716c5c5b-536d-4a14-922a-8f13002dcd95" providerId="AD" clId="Web-{90491D4C-C4F4-1B01-1E0D-D2469F6A2CCE}" dt="2024-07-10T12:54:35.538" v="65" actId="1076"/>
          <ac:spMkLst>
            <pc:docMk/>
            <pc:sldMk cId="4205471908" sldId="266"/>
            <ac:spMk id="5" creationId="{40E67087-BDD6-6BE7-4D96-CEFCD9A98832}"/>
          </ac:spMkLst>
        </pc:spChg>
        <pc:spChg chg="add mod">
          <ac:chgData name="Emma Dye" userId="S::18edye@heckgrammar.co.uk::716c5c5b-536d-4a14-922a-8f13002dcd95" providerId="AD" clId="Web-{90491D4C-C4F4-1B01-1E0D-D2469F6A2CCE}" dt="2024-07-10T13:06:17.832" v="192" actId="1076"/>
          <ac:spMkLst>
            <pc:docMk/>
            <pc:sldMk cId="4205471908" sldId="266"/>
            <ac:spMk id="6" creationId="{272F0544-0A44-9A4D-2428-6F5AC867C4BD}"/>
          </ac:spMkLst>
        </pc:spChg>
        <pc:spChg chg="add del mod">
          <ac:chgData name="Emma Dye" userId="S::18edye@heckgrammar.co.uk::716c5c5b-536d-4a14-922a-8f13002dcd95" providerId="AD" clId="Web-{90491D4C-C4F4-1B01-1E0D-D2469F6A2CCE}" dt="2024-07-10T13:06:57.819" v="206"/>
          <ac:spMkLst>
            <pc:docMk/>
            <pc:sldMk cId="4205471908" sldId="266"/>
            <ac:spMk id="7" creationId="{0EFFD967-5315-F7EF-A5A5-80B080DC1D9A}"/>
          </ac:spMkLst>
        </pc:spChg>
        <pc:spChg chg="add del mod">
          <ac:chgData name="Emma Dye" userId="S::18edye@heckgrammar.co.uk::716c5c5b-536d-4a14-922a-8f13002dcd95" providerId="AD" clId="Web-{90491D4C-C4F4-1B01-1E0D-D2469F6A2CCE}" dt="2024-07-10T13:06:57.819" v="205"/>
          <ac:spMkLst>
            <pc:docMk/>
            <pc:sldMk cId="4205471908" sldId="266"/>
            <ac:spMk id="8" creationId="{18EAF56A-0470-DDEE-0007-01053B0C644B}"/>
          </ac:spMkLst>
        </pc:spChg>
        <pc:spChg chg="add mod ord">
          <ac:chgData name="Emma Dye" userId="S::18edye@heckgrammar.co.uk::716c5c5b-536d-4a14-922a-8f13002dcd95" providerId="AD" clId="Web-{90491D4C-C4F4-1B01-1E0D-D2469F6A2CCE}" dt="2024-07-10T13:04:30.544" v="183"/>
          <ac:spMkLst>
            <pc:docMk/>
            <pc:sldMk cId="4205471908" sldId="266"/>
            <ac:spMk id="10" creationId="{8445888B-D70F-C358-B6C5-A0D53A4F00D6}"/>
          </ac:spMkLst>
        </pc:spChg>
        <pc:spChg chg="add mod ord">
          <ac:chgData name="Emma Dye" userId="S::18edye@heckgrammar.co.uk::716c5c5b-536d-4a14-922a-8f13002dcd95" providerId="AD" clId="Web-{90491D4C-C4F4-1B01-1E0D-D2469F6A2CCE}" dt="2024-07-10T13:04:20.700" v="182"/>
          <ac:spMkLst>
            <pc:docMk/>
            <pc:sldMk cId="4205471908" sldId="266"/>
            <ac:spMk id="11" creationId="{13800380-7347-09B0-18F5-B62063063A85}"/>
          </ac:spMkLst>
        </pc:spChg>
        <pc:spChg chg="add mod ord">
          <ac:chgData name="Emma Dye" userId="S::18edye@heckgrammar.co.uk::716c5c5b-536d-4a14-922a-8f13002dcd95" providerId="AD" clId="Web-{90491D4C-C4F4-1B01-1E0D-D2469F6A2CCE}" dt="2024-07-10T13:04:47.655" v="186"/>
          <ac:spMkLst>
            <pc:docMk/>
            <pc:sldMk cId="4205471908" sldId="266"/>
            <ac:spMk id="12" creationId="{2FEC3F82-83CA-6ACB-765A-61B359379B3B}"/>
          </ac:spMkLst>
        </pc:spChg>
        <pc:spChg chg="add mod">
          <ac:chgData name="Emma Dye" userId="S::18edye@heckgrammar.co.uk::716c5c5b-536d-4a14-922a-8f13002dcd95" providerId="AD" clId="Web-{90491D4C-C4F4-1B01-1E0D-D2469F6A2CCE}" dt="2024-07-10T13:09:06.983" v="236" actId="1076"/>
          <ac:spMkLst>
            <pc:docMk/>
            <pc:sldMk cId="4205471908" sldId="266"/>
            <ac:spMk id="13" creationId="{3832C721-4D56-B0FE-1B17-4AA9BD666B41}"/>
          </ac:spMkLst>
        </pc:spChg>
        <pc:spChg chg="add mod ord">
          <ac:chgData name="Emma Dye" userId="S::18edye@heckgrammar.co.uk::716c5c5b-536d-4a14-922a-8f13002dcd95" providerId="AD" clId="Web-{90491D4C-C4F4-1B01-1E0D-D2469F6A2CCE}" dt="2024-07-10T13:09:02.452" v="235" actId="14100"/>
          <ac:spMkLst>
            <pc:docMk/>
            <pc:sldMk cId="4205471908" sldId="266"/>
            <ac:spMk id="14" creationId="{9CE06338-6D0B-B18B-728D-D7CFBD1887E6}"/>
          </ac:spMkLst>
        </pc:spChg>
        <pc:spChg chg="add del mod">
          <ac:chgData name="Emma Dye" userId="S::18edye@heckgrammar.co.uk::716c5c5b-536d-4a14-922a-8f13002dcd95" providerId="AD" clId="Web-{90491D4C-C4F4-1B01-1E0D-D2469F6A2CCE}" dt="2024-07-10T13:00:23.951" v="134"/>
          <ac:spMkLst>
            <pc:docMk/>
            <pc:sldMk cId="4205471908" sldId="266"/>
            <ac:spMk id="15" creationId="{4AFF481E-3239-AEBE-00CE-6D8173C3C872}"/>
          </ac:spMkLst>
        </pc:spChg>
        <pc:spChg chg="add mod">
          <ac:chgData name="Emma Dye" userId="S::18edye@heckgrammar.co.uk::716c5c5b-536d-4a14-922a-8f13002dcd95" providerId="AD" clId="Web-{90491D4C-C4F4-1B01-1E0D-D2469F6A2CCE}" dt="2024-07-10T13:08:58.295" v="234" actId="1076"/>
          <ac:spMkLst>
            <pc:docMk/>
            <pc:sldMk cId="4205471908" sldId="266"/>
            <ac:spMk id="16" creationId="{8EF57EB9-5B9A-7DA3-BA7D-CF2FAEE64C76}"/>
          </ac:spMkLst>
        </pc:spChg>
        <pc:spChg chg="add mod">
          <ac:chgData name="Emma Dye" userId="S::18edye@heckgrammar.co.uk::716c5c5b-536d-4a14-922a-8f13002dcd95" providerId="AD" clId="Web-{90491D4C-C4F4-1B01-1E0D-D2469F6A2CCE}" dt="2024-07-10T13:08:00.338" v="225" actId="1076"/>
          <ac:spMkLst>
            <pc:docMk/>
            <pc:sldMk cId="4205471908" sldId="266"/>
            <ac:spMk id="17" creationId="{8EDB5521-7B00-A7E2-4B73-E28A7C559D69}"/>
          </ac:spMkLst>
        </pc:spChg>
        <pc:spChg chg="add mod">
          <ac:chgData name="Emma Dye" userId="S::18edye@heckgrammar.co.uk::716c5c5b-536d-4a14-922a-8f13002dcd95" providerId="AD" clId="Web-{90491D4C-C4F4-1B01-1E0D-D2469F6A2CCE}" dt="2024-07-10T13:08:52.482" v="232" actId="1076"/>
          <ac:spMkLst>
            <pc:docMk/>
            <pc:sldMk cId="4205471908" sldId="266"/>
            <ac:spMk id="18" creationId="{0EFFD967-5315-F7EF-A5A5-80B080DC1D9A}"/>
          </ac:spMkLst>
        </pc:spChg>
        <pc:spChg chg="add mod">
          <ac:chgData name="Emma Dye" userId="S::18edye@heckgrammar.co.uk::716c5c5b-536d-4a14-922a-8f13002dcd95" providerId="AD" clId="Web-{90491D4C-C4F4-1B01-1E0D-D2469F6A2CCE}" dt="2024-07-10T13:08:52.623" v="233" actId="1076"/>
          <ac:spMkLst>
            <pc:docMk/>
            <pc:sldMk cId="4205471908" sldId="266"/>
            <ac:spMk id="19" creationId="{18EAF56A-0470-DDEE-0007-01053B0C644B}"/>
          </ac:spMkLst>
        </pc:spChg>
        <pc:spChg chg="add mod">
          <ac:chgData name="Emma Dye" userId="S::18edye@heckgrammar.co.uk::716c5c5b-536d-4a14-922a-8f13002dcd95" providerId="AD" clId="Web-{90491D4C-C4F4-1B01-1E0D-D2469F6A2CCE}" dt="2024-07-10T13:08:43.888" v="231"/>
          <ac:spMkLst>
            <pc:docMk/>
            <pc:sldMk cId="4205471908" sldId="266"/>
            <ac:spMk id="20" creationId="{924C8E62-0186-FB5B-60D0-35D8BA0716F7}"/>
          </ac:spMkLst>
        </pc:spChg>
        <pc:spChg chg="mod">
          <ac:chgData name="Emma Dye" userId="S::18edye@heckgrammar.co.uk::716c5c5b-536d-4a14-922a-8f13002dcd95" providerId="AD" clId="Web-{90491D4C-C4F4-1B01-1E0D-D2469F6A2CCE}" dt="2024-07-10T12:53:58.286" v="60" actId="1076"/>
          <ac:spMkLst>
            <pc:docMk/>
            <pc:sldMk cId="4205471908" sldId="266"/>
            <ac:spMk id="24" creationId="{4B214D0E-32FA-99B9-525A-A7EB4A09C8E8}"/>
          </ac:spMkLst>
        </pc:spChg>
      </pc:sldChg>
    </pc:docChg>
  </pc:docChgLst>
  <pc:docChgLst>
    <pc:chgData name="Alice Cheesbrough" userId="S::18acheesbrough@heckgrammar.co.uk::6531ae34-7c49-46b8-991c-79fc41999396" providerId="AD" clId="Web-{1BA7BFA6-BA2F-9FF8-1ADF-563B3667C1B7}"/>
    <pc:docChg chg="modSld">
      <pc:chgData name="Alice Cheesbrough" userId="S::18acheesbrough@heckgrammar.co.uk::6531ae34-7c49-46b8-991c-79fc41999396" providerId="AD" clId="Web-{1BA7BFA6-BA2F-9FF8-1ADF-563B3667C1B7}" dt="2024-06-05T13:57:51.013" v="141" actId="1076"/>
      <pc:docMkLst>
        <pc:docMk/>
      </pc:docMkLst>
      <pc:sldChg chg="addSp delSp modSp">
        <pc:chgData name="Alice Cheesbrough" userId="S::18acheesbrough@heckgrammar.co.uk::6531ae34-7c49-46b8-991c-79fc41999396" providerId="AD" clId="Web-{1BA7BFA6-BA2F-9FF8-1ADF-563B3667C1B7}" dt="2024-06-05T13:57:51.013" v="141" actId="1076"/>
        <pc:sldMkLst>
          <pc:docMk/>
          <pc:sldMk cId="3408257835" sldId="265"/>
        </pc:sldMkLst>
        <pc:spChg chg="mod">
          <ac:chgData name="Alice Cheesbrough" userId="S::18acheesbrough@heckgrammar.co.uk::6531ae34-7c49-46b8-991c-79fc41999396" providerId="AD" clId="Web-{1BA7BFA6-BA2F-9FF8-1ADF-563B3667C1B7}" dt="2024-06-05T13:57:02.590" v="125" actId="1076"/>
          <ac:spMkLst>
            <pc:docMk/>
            <pc:sldMk cId="3408257835" sldId="265"/>
            <ac:spMk id="2" creationId="{0DE6A3B6-035C-9E6F-4E0F-4B8B270AE391}"/>
          </ac:spMkLst>
        </pc:spChg>
        <pc:spChg chg="mod">
          <ac:chgData name="Alice Cheesbrough" userId="S::18acheesbrough@heckgrammar.co.uk::6531ae34-7c49-46b8-991c-79fc41999396" providerId="AD" clId="Web-{1BA7BFA6-BA2F-9FF8-1ADF-563B3667C1B7}" dt="2024-06-05T13:48:22.200" v="0" actId="20577"/>
          <ac:spMkLst>
            <pc:docMk/>
            <pc:sldMk cId="3408257835" sldId="265"/>
            <ac:spMk id="5" creationId="{106423F1-F988-FC83-F85F-4D5F14846BF1}"/>
          </ac:spMkLst>
        </pc:spChg>
        <pc:spChg chg="mod">
          <ac:chgData name="Alice Cheesbrough" userId="S::18acheesbrough@heckgrammar.co.uk::6531ae34-7c49-46b8-991c-79fc41999396" providerId="AD" clId="Web-{1BA7BFA6-BA2F-9FF8-1ADF-563B3667C1B7}" dt="2024-06-05T13:56:00.666" v="102" actId="14100"/>
          <ac:spMkLst>
            <pc:docMk/>
            <pc:sldMk cId="3408257835" sldId="265"/>
            <ac:spMk id="10" creationId="{591CFDF9-1DA6-2606-ED05-D5BE6DA19AC0}"/>
          </ac:spMkLst>
        </pc:spChg>
        <pc:spChg chg="del mod">
          <ac:chgData name="Alice Cheesbrough" userId="S::18acheesbrough@heckgrammar.co.uk::6531ae34-7c49-46b8-991c-79fc41999396" providerId="AD" clId="Web-{1BA7BFA6-BA2F-9FF8-1ADF-563B3667C1B7}" dt="2024-06-05T13:51:37.518" v="57"/>
          <ac:spMkLst>
            <pc:docMk/>
            <pc:sldMk cId="3408257835" sldId="265"/>
            <ac:spMk id="12" creationId="{C36C80F8-0135-293B-A2E5-1CBF47AB0A6D}"/>
          </ac:spMkLst>
        </pc:spChg>
        <pc:spChg chg="del mod">
          <ac:chgData name="Alice Cheesbrough" userId="S::18acheesbrough@heckgrammar.co.uk::6531ae34-7c49-46b8-991c-79fc41999396" providerId="AD" clId="Web-{1BA7BFA6-BA2F-9FF8-1ADF-563B3667C1B7}" dt="2024-06-05T13:51:39.143" v="60"/>
          <ac:spMkLst>
            <pc:docMk/>
            <pc:sldMk cId="3408257835" sldId="265"/>
            <ac:spMk id="13" creationId="{7755D604-411B-A761-39CE-3D9481F2C6E3}"/>
          </ac:spMkLst>
        </pc:spChg>
        <pc:spChg chg="mod">
          <ac:chgData name="Alice Cheesbrough" userId="S::18acheesbrough@heckgrammar.co.uk::6531ae34-7c49-46b8-991c-79fc41999396" providerId="AD" clId="Web-{1BA7BFA6-BA2F-9FF8-1ADF-563B3667C1B7}" dt="2024-06-05T13:56:36.776" v="119" actId="1076"/>
          <ac:spMkLst>
            <pc:docMk/>
            <pc:sldMk cId="3408257835" sldId="265"/>
            <ac:spMk id="14" creationId="{3B28F9CD-F83D-8429-BCCE-285F264158F0}"/>
          </ac:spMkLst>
        </pc:spChg>
        <pc:spChg chg="mod">
          <ac:chgData name="Alice Cheesbrough" userId="S::18acheesbrough@heckgrammar.co.uk::6531ae34-7c49-46b8-991c-79fc41999396" providerId="AD" clId="Web-{1BA7BFA6-BA2F-9FF8-1ADF-563B3667C1B7}" dt="2024-06-05T13:56:23.089" v="112" actId="14100"/>
          <ac:spMkLst>
            <pc:docMk/>
            <pc:sldMk cId="3408257835" sldId="265"/>
            <ac:spMk id="15" creationId="{9A1FE912-8AA4-9B84-7A9B-C6B51AFA9275}"/>
          </ac:spMkLst>
        </pc:spChg>
        <pc:spChg chg="add del">
          <ac:chgData name="Alice Cheesbrough" userId="S::18acheesbrough@heckgrammar.co.uk::6531ae34-7c49-46b8-991c-79fc41999396" providerId="AD" clId="Web-{1BA7BFA6-BA2F-9FF8-1ADF-563B3667C1B7}" dt="2024-06-05T13:50:51.970" v="42"/>
          <ac:spMkLst>
            <pc:docMk/>
            <pc:sldMk cId="3408257835" sldId="265"/>
            <ac:spMk id="16" creationId="{9610F1C4-F69C-FE57-0BA9-940A4262CB1D}"/>
          </ac:spMkLst>
        </pc:spChg>
        <pc:spChg chg="add del mod">
          <ac:chgData name="Alice Cheesbrough" userId="S::18acheesbrough@heckgrammar.co.uk::6531ae34-7c49-46b8-991c-79fc41999396" providerId="AD" clId="Web-{1BA7BFA6-BA2F-9FF8-1ADF-563B3667C1B7}" dt="2024-06-05T13:51:37.221" v="56"/>
          <ac:spMkLst>
            <pc:docMk/>
            <pc:sldMk cId="3408257835" sldId="265"/>
            <ac:spMk id="17" creationId="{8FB17E56-9707-20FF-01B3-D8523539111F}"/>
          </ac:spMkLst>
        </pc:spChg>
        <pc:spChg chg="mod">
          <ac:chgData name="Alice Cheesbrough" userId="S::18acheesbrough@heckgrammar.co.uk::6531ae34-7c49-46b8-991c-79fc41999396" providerId="AD" clId="Web-{1BA7BFA6-BA2F-9FF8-1ADF-563B3667C1B7}" dt="2024-06-05T13:56:33.808" v="118" actId="1076"/>
          <ac:spMkLst>
            <pc:docMk/>
            <pc:sldMk cId="3408257835" sldId="265"/>
            <ac:spMk id="18" creationId="{9E9C138D-4077-7D08-2395-51A6DBABAEB8}"/>
          </ac:spMkLst>
        </pc:spChg>
        <pc:spChg chg="del mod">
          <ac:chgData name="Alice Cheesbrough" userId="S::18acheesbrough@heckgrammar.co.uk::6531ae34-7c49-46b8-991c-79fc41999396" providerId="AD" clId="Web-{1BA7BFA6-BA2F-9FF8-1ADF-563B3667C1B7}" dt="2024-06-05T13:51:38.627" v="59"/>
          <ac:spMkLst>
            <pc:docMk/>
            <pc:sldMk cId="3408257835" sldId="265"/>
            <ac:spMk id="19" creationId="{19C2D719-B33C-B277-1DEE-3BA5933278B8}"/>
          </ac:spMkLst>
        </pc:spChg>
        <pc:spChg chg="add del mod">
          <ac:chgData name="Alice Cheesbrough" userId="S::18acheesbrough@heckgrammar.co.uk::6531ae34-7c49-46b8-991c-79fc41999396" providerId="AD" clId="Web-{1BA7BFA6-BA2F-9FF8-1ADF-563B3667C1B7}" dt="2024-06-05T13:51:35.705" v="55"/>
          <ac:spMkLst>
            <pc:docMk/>
            <pc:sldMk cId="3408257835" sldId="265"/>
            <ac:spMk id="20" creationId="{87AE9E0C-DB67-3556-8833-2C184DCE5077}"/>
          </ac:spMkLst>
        </pc:spChg>
        <pc:spChg chg="del mod">
          <ac:chgData name="Alice Cheesbrough" userId="S::18acheesbrough@heckgrammar.co.uk::6531ae34-7c49-46b8-991c-79fc41999396" providerId="AD" clId="Web-{1BA7BFA6-BA2F-9FF8-1ADF-563B3667C1B7}" dt="2024-06-05T13:51:38.143" v="58"/>
          <ac:spMkLst>
            <pc:docMk/>
            <pc:sldMk cId="3408257835" sldId="265"/>
            <ac:spMk id="22" creationId="{75D2253B-46F0-185C-1AB6-3EDB4E2F8095}"/>
          </ac:spMkLst>
        </pc:spChg>
        <pc:spChg chg="mod">
          <ac:chgData name="Alice Cheesbrough" userId="S::18acheesbrough@heckgrammar.co.uk::6531ae34-7c49-46b8-991c-79fc41999396" providerId="AD" clId="Web-{1BA7BFA6-BA2F-9FF8-1ADF-563B3667C1B7}" dt="2024-06-05T13:57:46.747" v="139" actId="20577"/>
          <ac:spMkLst>
            <pc:docMk/>
            <pc:sldMk cId="3408257835" sldId="265"/>
            <ac:spMk id="25" creationId="{B3A8600F-0017-85E2-95FD-922951C929F2}"/>
          </ac:spMkLst>
        </pc:spChg>
        <pc:picChg chg="add mod">
          <ac:chgData name="Alice Cheesbrough" userId="S::18acheesbrough@heckgrammar.co.uk::6531ae34-7c49-46b8-991c-79fc41999396" providerId="AD" clId="Web-{1BA7BFA6-BA2F-9FF8-1ADF-563B3667C1B7}" dt="2024-06-05T13:57:51.013" v="141" actId="1076"/>
          <ac:picMkLst>
            <pc:docMk/>
            <pc:sldMk cId="3408257835" sldId="265"/>
            <ac:picMk id="3" creationId="{CA75859B-0691-F740-370D-FED3AEBDCA70}"/>
          </ac:picMkLst>
        </pc:picChg>
        <pc:picChg chg="add mod">
          <ac:chgData name="Alice Cheesbrough" userId="S::18acheesbrough@heckgrammar.co.uk::6531ae34-7c49-46b8-991c-79fc41999396" providerId="AD" clId="Web-{1BA7BFA6-BA2F-9FF8-1ADF-563B3667C1B7}" dt="2024-06-05T13:57:33.887" v="128" actId="1076"/>
          <ac:picMkLst>
            <pc:docMk/>
            <pc:sldMk cId="3408257835" sldId="265"/>
            <ac:picMk id="21" creationId="{93ABF9F0-ABB6-EA06-0007-C544F2881AF3}"/>
          </ac:picMkLst>
        </pc:picChg>
        <pc:picChg chg="add del mod">
          <ac:chgData name="Alice Cheesbrough" userId="S::18acheesbrough@heckgrammar.co.uk::6531ae34-7c49-46b8-991c-79fc41999396" providerId="AD" clId="Web-{1BA7BFA6-BA2F-9FF8-1ADF-563B3667C1B7}" dt="2024-06-05T13:57:35.856" v="130"/>
          <ac:picMkLst>
            <pc:docMk/>
            <pc:sldMk cId="3408257835" sldId="265"/>
            <ac:picMk id="24" creationId="{16B4E286-F69E-FB35-F77B-9526616EBC8A}"/>
          </ac:picMkLst>
        </pc:picChg>
      </pc:sldChg>
    </pc:docChg>
  </pc:docChgLst>
  <pc:docChgLst>
    <pc:chgData name="Laura Hatherly" userId="S::18lhatherly@heckgrammar.co.uk::973ae847-1807-4682-bd1b-5eed1bedfc85" providerId="AD" clId="Web-{6416E30D-25FA-4078-B4C4-DDD3F2B5AD24}"/>
    <pc:docChg chg="modSld">
      <pc:chgData name="Laura Hatherly" userId="S::18lhatherly@heckgrammar.co.uk::973ae847-1807-4682-bd1b-5eed1bedfc85" providerId="AD" clId="Web-{6416E30D-25FA-4078-B4C4-DDD3F2B5AD24}" dt="2024-06-18T12:55:31.352" v="85" actId="1076"/>
      <pc:docMkLst>
        <pc:docMk/>
      </pc:docMkLst>
      <pc:sldChg chg="modSp">
        <pc:chgData name="Laura Hatherly" userId="S::18lhatherly@heckgrammar.co.uk::973ae847-1807-4682-bd1b-5eed1bedfc85" providerId="AD" clId="Web-{6416E30D-25FA-4078-B4C4-DDD3F2B5AD24}" dt="2024-06-18T12:55:31.352" v="85" actId="1076"/>
        <pc:sldMkLst>
          <pc:docMk/>
          <pc:sldMk cId="2500624643" sldId="263"/>
        </pc:sldMkLst>
        <pc:spChg chg="mod">
          <ac:chgData name="Laura Hatherly" userId="S::18lhatherly@heckgrammar.co.uk::973ae847-1807-4682-bd1b-5eed1bedfc85" providerId="AD" clId="Web-{6416E30D-25FA-4078-B4C4-DDD3F2B5AD24}" dt="2024-06-18T12:55:22.695" v="82" actId="1076"/>
          <ac:spMkLst>
            <pc:docMk/>
            <pc:sldMk cId="2500624643" sldId="263"/>
            <ac:spMk id="14" creationId="{7DC33D4C-AB67-37A8-6CAB-72063ADACF48}"/>
          </ac:spMkLst>
        </pc:spChg>
        <pc:spChg chg="mod">
          <ac:chgData name="Laura Hatherly" userId="S::18lhatherly@heckgrammar.co.uk::973ae847-1807-4682-bd1b-5eed1bedfc85" providerId="AD" clId="Web-{6416E30D-25FA-4078-B4C4-DDD3F2B5AD24}" dt="2024-06-18T12:55:31.352" v="85" actId="1076"/>
          <ac:spMkLst>
            <pc:docMk/>
            <pc:sldMk cId="2500624643" sldId="263"/>
            <ac:spMk id="1037" creationId="{8FEBADBE-618F-3EE1-CDBF-A58BD9D78E6F}"/>
          </ac:spMkLst>
        </pc:spChg>
        <pc:picChg chg="mod">
          <ac:chgData name="Laura Hatherly" userId="S::18lhatherly@heckgrammar.co.uk::973ae847-1807-4682-bd1b-5eed1bedfc85" providerId="AD" clId="Web-{6416E30D-25FA-4078-B4C4-DDD3F2B5AD24}" dt="2024-06-18T12:55:26.102" v="83" actId="1076"/>
          <ac:picMkLst>
            <pc:docMk/>
            <pc:sldMk cId="2500624643" sldId="263"/>
            <ac:picMk id="1028" creationId="{9E76D9D5-6F46-7131-3C90-8FDAB2B67448}"/>
          </ac:picMkLst>
        </pc:picChg>
        <pc:picChg chg="mod">
          <ac:chgData name="Laura Hatherly" userId="S::18lhatherly@heckgrammar.co.uk::973ae847-1807-4682-bd1b-5eed1bedfc85" providerId="AD" clId="Web-{6416E30D-25FA-4078-B4C4-DDD3F2B5AD24}" dt="2024-06-18T12:55:26.258" v="84" actId="1076"/>
          <ac:picMkLst>
            <pc:docMk/>
            <pc:sldMk cId="2500624643" sldId="263"/>
            <ac:picMk id="1036" creationId="{6EF0631A-B3FC-F319-D571-D5FCA4B99199}"/>
          </ac:picMkLst>
        </pc:picChg>
      </pc:sldChg>
      <pc:sldChg chg="addSp delSp modSp">
        <pc:chgData name="Laura Hatherly" userId="S::18lhatherly@heckgrammar.co.uk::973ae847-1807-4682-bd1b-5eed1bedfc85" providerId="AD" clId="Web-{6416E30D-25FA-4078-B4C4-DDD3F2B5AD24}" dt="2024-06-18T12:55:05.492" v="81" actId="1076"/>
        <pc:sldMkLst>
          <pc:docMk/>
          <pc:sldMk cId="361594774" sldId="270"/>
        </pc:sldMkLst>
        <pc:spChg chg="mod">
          <ac:chgData name="Laura Hatherly" userId="S::18lhatherly@heckgrammar.co.uk::973ae847-1807-4682-bd1b-5eed1bedfc85" providerId="AD" clId="Web-{6416E30D-25FA-4078-B4C4-DDD3F2B5AD24}" dt="2024-06-18T12:51:10.345" v="40" actId="1076"/>
          <ac:spMkLst>
            <pc:docMk/>
            <pc:sldMk cId="361594774" sldId="270"/>
            <ac:spMk id="2" creationId="{EC2C15DF-600D-390F-DD15-303099FBD873}"/>
          </ac:spMkLst>
        </pc:spChg>
        <pc:spChg chg="mod">
          <ac:chgData name="Laura Hatherly" userId="S::18lhatherly@heckgrammar.co.uk::973ae847-1807-4682-bd1b-5eed1bedfc85" providerId="AD" clId="Web-{6416E30D-25FA-4078-B4C4-DDD3F2B5AD24}" dt="2024-06-18T12:55:05.492" v="81" actId="1076"/>
          <ac:spMkLst>
            <pc:docMk/>
            <pc:sldMk cId="361594774" sldId="270"/>
            <ac:spMk id="6" creationId="{7ECC9BB5-A2EB-4B15-2616-A51C33C32A57}"/>
          </ac:spMkLst>
        </pc:spChg>
        <pc:spChg chg="mod">
          <ac:chgData name="Laura Hatherly" userId="S::18lhatherly@heckgrammar.co.uk::973ae847-1807-4682-bd1b-5eed1bedfc85" providerId="AD" clId="Web-{6416E30D-25FA-4078-B4C4-DDD3F2B5AD24}" dt="2024-06-18T12:51:47.221" v="54"/>
          <ac:spMkLst>
            <pc:docMk/>
            <pc:sldMk cId="361594774" sldId="270"/>
            <ac:spMk id="8" creationId="{FA83540C-1445-3EF3-C906-9CD058ECBD23}"/>
          </ac:spMkLst>
        </pc:spChg>
        <pc:spChg chg="mod">
          <ac:chgData name="Laura Hatherly" userId="S::18lhatherly@heckgrammar.co.uk::973ae847-1807-4682-bd1b-5eed1bedfc85" providerId="AD" clId="Web-{6416E30D-25FA-4078-B4C4-DDD3F2B5AD24}" dt="2024-06-18T12:51:34.939" v="52"/>
          <ac:spMkLst>
            <pc:docMk/>
            <pc:sldMk cId="361594774" sldId="270"/>
            <ac:spMk id="9" creationId="{001E7706-44D6-F1C7-7EA7-240FE06BF923}"/>
          </ac:spMkLst>
        </pc:spChg>
        <pc:spChg chg="add del mod">
          <ac:chgData name="Laura Hatherly" userId="S::18lhatherly@heckgrammar.co.uk::973ae847-1807-4682-bd1b-5eed1bedfc85" providerId="AD" clId="Web-{6416E30D-25FA-4078-B4C4-DDD3F2B5AD24}" dt="2024-06-18T12:54:30.788" v="64"/>
          <ac:spMkLst>
            <pc:docMk/>
            <pc:sldMk cId="361594774" sldId="270"/>
            <ac:spMk id="12" creationId="{63BA1891-32C9-41C7-2A42-8E35F8008ACC}"/>
          </ac:spMkLst>
        </pc:spChg>
        <pc:picChg chg="add mod">
          <ac:chgData name="Laura Hatherly" userId="S::18lhatherly@heckgrammar.co.uk::973ae847-1807-4682-bd1b-5eed1bedfc85" providerId="AD" clId="Web-{6416E30D-25FA-4078-B4C4-DDD3F2B5AD24}" dt="2024-06-18T12:54:48.960" v="78"/>
          <ac:picMkLst>
            <pc:docMk/>
            <pc:sldMk cId="361594774" sldId="270"/>
            <ac:picMk id="11" creationId="{752A942D-2020-81D6-9AA3-ACB072239C1C}"/>
          </ac:picMkLst>
        </pc:picChg>
        <pc:picChg chg="add mod">
          <ac:chgData name="Laura Hatherly" userId="S::18lhatherly@heckgrammar.co.uk::973ae847-1807-4682-bd1b-5eed1bedfc85" providerId="AD" clId="Web-{6416E30D-25FA-4078-B4C4-DDD3F2B5AD24}" dt="2024-06-18T12:54:48.960" v="79"/>
          <ac:picMkLst>
            <pc:docMk/>
            <pc:sldMk cId="361594774" sldId="270"/>
            <ac:picMk id="13" creationId="{770CC762-50BC-1ABD-1775-34AED21C1934}"/>
          </ac:picMkLst>
        </pc:picChg>
        <pc:picChg chg="add mod">
          <ac:chgData name="Laura Hatherly" userId="S::18lhatherly@heckgrammar.co.uk::973ae847-1807-4682-bd1b-5eed1bedfc85" providerId="AD" clId="Web-{6416E30D-25FA-4078-B4C4-DDD3F2B5AD24}" dt="2024-06-18T12:54:49.132" v="80"/>
          <ac:picMkLst>
            <pc:docMk/>
            <pc:sldMk cId="361594774" sldId="270"/>
            <ac:picMk id="14" creationId="{C086CCF9-67F8-E08A-3FD0-0E7099C02433}"/>
          </ac:picMkLst>
        </pc:picChg>
      </pc:sldChg>
    </pc:docChg>
  </pc:docChgLst>
  <pc:docChgLst>
    <pc:chgData name="Katie Hodgson" userId="S::18khodgson@heckgrammar.co.uk::023491d0-cc5e-450d-b392-037c7303c287" providerId="AD" clId="Web-{BDF7D51A-84FD-3ADE-2764-AADCFE4EE491}"/>
    <pc:docChg chg="addSld delSld modSld">
      <pc:chgData name="Katie Hodgson" userId="S::18khodgson@heckgrammar.co.uk::023491d0-cc5e-450d-b392-037c7303c287" providerId="AD" clId="Web-{BDF7D51A-84FD-3ADE-2764-AADCFE4EE491}" dt="2024-07-10T14:15:31.234" v="413" actId="1076"/>
      <pc:docMkLst>
        <pc:docMk/>
      </pc:docMkLst>
      <pc:sldChg chg="addSp modSp">
        <pc:chgData name="Katie Hodgson" userId="S::18khodgson@heckgrammar.co.uk::023491d0-cc5e-450d-b392-037c7303c287" providerId="AD" clId="Web-{BDF7D51A-84FD-3ADE-2764-AADCFE4EE491}" dt="2024-07-10T14:09:57.491" v="236" actId="1076"/>
        <pc:sldMkLst>
          <pc:docMk/>
          <pc:sldMk cId="1793760803" sldId="259"/>
        </pc:sldMkLst>
        <pc:spChg chg="mod">
          <ac:chgData name="Katie Hodgson" userId="S::18khodgson@heckgrammar.co.uk::023491d0-cc5e-450d-b392-037c7303c287" providerId="AD" clId="Web-{BDF7D51A-84FD-3ADE-2764-AADCFE4EE491}" dt="2024-07-10T14:09:57.491" v="236" actId="1076"/>
          <ac:spMkLst>
            <pc:docMk/>
            <pc:sldMk cId="1793760803" sldId="259"/>
            <ac:spMk id="14" creationId="{FA1063D4-E9FE-6A21-08D6-3F17C6C413CD}"/>
          </ac:spMkLst>
        </pc:spChg>
        <pc:spChg chg="add mod ord">
          <ac:chgData name="Katie Hodgson" userId="S::18khodgson@heckgrammar.co.uk::023491d0-cc5e-450d-b392-037c7303c287" providerId="AD" clId="Web-{BDF7D51A-84FD-3ADE-2764-AADCFE4EE491}" dt="2024-07-10T14:02:48.932" v="146" actId="1076"/>
          <ac:spMkLst>
            <pc:docMk/>
            <pc:sldMk cId="1793760803" sldId="259"/>
            <ac:spMk id="15" creationId="{EC07450C-3F5F-A842-EECF-BB8CBEA32371}"/>
          </ac:spMkLst>
        </pc:spChg>
        <pc:picChg chg="mod">
          <ac:chgData name="Katie Hodgson" userId="S::18khodgson@heckgrammar.co.uk::023491d0-cc5e-450d-b392-037c7303c287" providerId="AD" clId="Web-{BDF7D51A-84FD-3ADE-2764-AADCFE4EE491}" dt="2024-07-10T14:06:33.501" v="205" actId="1076"/>
          <ac:picMkLst>
            <pc:docMk/>
            <pc:sldMk cId="1793760803" sldId="259"/>
            <ac:picMk id="2" creationId="{588FBAB5-4E89-6402-0846-4498600318B5}"/>
          </ac:picMkLst>
        </pc:picChg>
        <pc:picChg chg="mod">
          <ac:chgData name="Katie Hodgson" userId="S::18khodgson@heckgrammar.co.uk::023491d0-cc5e-450d-b392-037c7303c287" providerId="AD" clId="Web-{BDF7D51A-84FD-3ADE-2764-AADCFE4EE491}" dt="2024-07-10T14:07:04.939" v="211" actId="1076"/>
          <ac:picMkLst>
            <pc:docMk/>
            <pc:sldMk cId="1793760803" sldId="259"/>
            <ac:picMk id="3" creationId="{FCB366AF-AED6-83B4-1EE6-BE6F37195CCF}"/>
          </ac:picMkLst>
        </pc:picChg>
        <pc:picChg chg="mod">
          <ac:chgData name="Katie Hodgson" userId="S::18khodgson@heckgrammar.co.uk::023491d0-cc5e-450d-b392-037c7303c287" providerId="AD" clId="Web-{BDF7D51A-84FD-3ADE-2764-AADCFE4EE491}" dt="2024-07-10T14:06:33.407" v="204" actId="1076"/>
          <ac:picMkLst>
            <pc:docMk/>
            <pc:sldMk cId="1793760803" sldId="259"/>
            <ac:picMk id="4" creationId="{D099ED7D-36D1-33C5-40DA-03ED023278F2}"/>
          </ac:picMkLst>
        </pc:picChg>
        <pc:picChg chg="mod">
          <ac:chgData name="Katie Hodgson" userId="S::18khodgson@heckgrammar.co.uk::023491d0-cc5e-450d-b392-037c7303c287" providerId="AD" clId="Web-{BDF7D51A-84FD-3ADE-2764-AADCFE4EE491}" dt="2024-07-10T14:03:00.667" v="149" actId="1076"/>
          <ac:picMkLst>
            <pc:docMk/>
            <pc:sldMk cId="1793760803" sldId="259"/>
            <ac:picMk id="8" creationId="{86EDF644-33EE-4B78-80B4-066526692E21}"/>
          </ac:picMkLst>
        </pc:picChg>
        <pc:picChg chg="mod ord">
          <ac:chgData name="Katie Hodgson" userId="S::18khodgson@heckgrammar.co.uk::023491d0-cc5e-450d-b392-037c7303c287" providerId="AD" clId="Web-{BDF7D51A-84FD-3ADE-2764-AADCFE4EE491}" dt="2024-07-10T14:05:25.202" v="178"/>
          <ac:picMkLst>
            <pc:docMk/>
            <pc:sldMk cId="1793760803" sldId="259"/>
            <ac:picMk id="10" creationId="{0F274F42-39EA-307A-B864-D6A930E5B8D1}"/>
          </ac:picMkLst>
        </pc:picChg>
        <pc:picChg chg="mod">
          <ac:chgData name="Katie Hodgson" userId="S::18khodgson@heckgrammar.co.uk::023491d0-cc5e-450d-b392-037c7303c287" providerId="AD" clId="Web-{BDF7D51A-84FD-3ADE-2764-AADCFE4EE491}" dt="2024-07-10T14:06:33.595" v="207" actId="1076"/>
          <ac:picMkLst>
            <pc:docMk/>
            <pc:sldMk cId="1793760803" sldId="259"/>
            <ac:picMk id="11" creationId="{3DC04558-D1D1-9133-BCF7-4673A0E90A9B}"/>
          </ac:picMkLst>
        </pc:picChg>
        <pc:picChg chg="mod">
          <ac:chgData name="Katie Hodgson" userId="S::18khodgson@heckgrammar.co.uk::023491d0-cc5e-450d-b392-037c7303c287" providerId="AD" clId="Web-{BDF7D51A-84FD-3ADE-2764-AADCFE4EE491}" dt="2024-07-10T14:07:01.392" v="210" actId="1076"/>
          <ac:picMkLst>
            <pc:docMk/>
            <pc:sldMk cId="1793760803" sldId="259"/>
            <ac:picMk id="13" creationId="{B8D6C59A-5840-F521-AB9C-F9ECE5F863EC}"/>
          </ac:picMkLst>
        </pc:picChg>
      </pc:sldChg>
      <pc:sldChg chg="addSp delSp modSp">
        <pc:chgData name="Katie Hodgson" userId="S::18khodgson@heckgrammar.co.uk::023491d0-cc5e-450d-b392-037c7303c287" providerId="AD" clId="Web-{BDF7D51A-84FD-3ADE-2764-AADCFE4EE491}" dt="2024-07-10T13:44:57.701" v="74"/>
        <pc:sldMkLst>
          <pc:docMk/>
          <pc:sldMk cId="4205471908" sldId="266"/>
        </pc:sldMkLst>
        <pc:spChg chg="mod">
          <ac:chgData name="Katie Hodgson" userId="S::18khodgson@heckgrammar.co.uk::023491d0-cc5e-450d-b392-037c7303c287" providerId="AD" clId="Web-{BDF7D51A-84FD-3ADE-2764-AADCFE4EE491}" dt="2024-07-10T13:40:33.131" v="31" actId="14100"/>
          <ac:spMkLst>
            <pc:docMk/>
            <pc:sldMk cId="4205471908" sldId="266"/>
            <ac:spMk id="3" creationId="{53727E0F-6A21-089D-751F-6ED3ECE514B2}"/>
          </ac:spMkLst>
        </pc:spChg>
        <pc:spChg chg="mod">
          <ac:chgData name="Katie Hodgson" userId="S::18khodgson@heckgrammar.co.uk::023491d0-cc5e-450d-b392-037c7303c287" providerId="AD" clId="Web-{BDF7D51A-84FD-3ADE-2764-AADCFE4EE491}" dt="2024-07-10T13:40:41.444" v="35" actId="1076"/>
          <ac:spMkLst>
            <pc:docMk/>
            <pc:sldMk cId="4205471908" sldId="266"/>
            <ac:spMk id="6" creationId="{272F0544-0A44-9A4D-2428-6F5AC867C4BD}"/>
          </ac:spMkLst>
        </pc:spChg>
        <pc:spChg chg="mod">
          <ac:chgData name="Katie Hodgson" userId="S::18khodgson@heckgrammar.co.uk::023491d0-cc5e-450d-b392-037c7303c287" providerId="AD" clId="Web-{BDF7D51A-84FD-3ADE-2764-AADCFE4EE491}" dt="2024-07-10T13:44:57.701" v="74"/>
          <ac:spMkLst>
            <pc:docMk/>
            <pc:sldMk cId="4205471908" sldId="266"/>
            <ac:spMk id="20" creationId="{924C8E62-0186-FB5B-60D0-35D8BA0716F7}"/>
          </ac:spMkLst>
        </pc:spChg>
        <pc:spChg chg="add mod">
          <ac:chgData name="Katie Hodgson" userId="S::18khodgson@heckgrammar.co.uk::023491d0-cc5e-450d-b392-037c7303c287" providerId="AD" clId="Web-{BDF7D51A-84FD-3ADE-2764-AADCFE4EE491}" dt="2024-07-10T13:43:16.511" v="58" actId="14100"/>
          <ac:spMkLst>
            <pc:docMk/>
            <pc:sldMk cId="4205471908" sldId="266"/>
            <ac:spMk id="21" creationId="{4481BB27-17FC-134C-0420-5EA5AD68C512}"/>
          </ac:spMkLst>
        </pc:spChg>
        <pc:picChg chg="add mod modCrop">
          <ac:chgData name="Katie Hodgson" userId="S::18khodgson@heckgrammar.co.uk::023491d0-cc5e-450d-b392-037c7303c287" providerId="AD" clId="Web-{BDF7D51A-84FD-3ADE-2764-AADCFE4EE491}" dt="2024-07-10T13:42:35.306" v="53" actId="1076"/>
          <ac:picMkLst>
            <pc:docMk/>
            <pc:sldMk cId="4205471908" sldId="266"/>
            <ac:picMk id="7" creationId="{C4FAE5DE-779F-9B3A-79DA-BACB9315F0D0}"/>
          </ac:picMkLst>
        </pc:picChg>
        <pc:picChg chg="add del mod modCrop">
          <ac:chgData name="Katie Hodgson" userId="S::18khodgson@heckgrammar.co.uk::023491d0-cc5e-450d-b392-037c7303c287" providerId="AD" clId="Web-{BDF7D51A-84FD-3ADE-2764-AADCFE4EE491}" dt="2024-07-10T13:43:33.995" v="61"/>
          <ac:picMkLst>
            <pc:docMk/>
            <pc:sldMk cId="4205471908" sldId="266"/>
            <ac:picMk id="8" creationId="{E63B2168-3B99-E883-C04F-A0EE23CF2171}"/>
          </ac:picMkLst>
        </pc:picChg>
        <pc:picChg chg="add del mod modCrop">
          <ac:chgData name="Katie Hodgson" userId="S::18khodgson@heckgrammar.co.uk::023491d0-cc5e-450d-b392-037c7303c287" providerId="AD" clId="Web-{BDF7D51A-84FD-3ADE-2764-AADCFE4EE491}" dt="2024-07-10T13:43:34.558" v="62"/>
          <ac:picMkLst>
            <pc:docMk/>
            <pc:sldMk cId="4205471908" sldId="266"/>
            <ac:picMk id="9" creationId="{2432E3E5-9168-6F7A-D917-175FB1C6B426}"/>
          </ac:picMkLst>
        </pc:picChg>
        <pc:picChg chg="add mod modCrop">
          <ac:chgData name="Katie Hodgson" userId="S::18khodgson@heckgrammar.co.uk::023491d0-cc5e-450d-b392-037c7303c287" providerId="AD" clId="Web-{BDF7D51A-84FD-3ADE-2764-AADCFE4EE491}" dt="2024-07-10T13:42:26.915" v="51" actId="1076"/>
          <ac:picMkLst>
            <pc:docMk/>
            <pc:sldMk cId="4205471908" sldId="266"/>
            <ac:picMk id="15" creationId="{2DA1A795-2775-CC6E-1944-EA81B7715A88}"/>
          </ac:picMkLst>
        </pc:picChg>
      </pc:sldChg>
      <pc:sldChg chg="addSp delSp modSp">
        <pc:chgData name="Katie Hodgson" userId="S::18khodgson@heckgrammar.co.uk::023491d0-cc5e-450d-b392-037c7303c287" providerId="AD" clId="Web-{BDF7D51A-84FD-3ADE-2764-AADCFE4EE491}" dt="2024-07-10T13:48:22.378" v="127" actId="1076"/>
        <pc:sldMkLst>
          <pc:docMk/>
          <pc:sldMk cId="1774123853" sldId="289"/>
        </pc:sldMkLst>
        <pc:spChg chg="mod">
          <ac:chgData name="Katie Hodgson" userId="S::18khodgson@heckgrammar.co.uk::023491d0-cc5e-450d-b392-037c7303c287" providerId="AD" clId="Web-{BDF7D51A-84FD-3ADE-2764-AADCFE4EE491}" dt="2024-07-10T13:44:03.762" v="67" actId="14100"/>
          <ac:spMkLst>
            <pc:docMk/>
            <pc:sldMk cId="1774123853" sldId="289"/>
            <ac:spMk id="3" creationId="{53727E0F-6A21-089D-751F-6ED3ECE514B2}"/>
          </ac:spMkLst>
        </pc:spChg>
        <pc:spChg chg="del">
          <ac:chgData name="Katie Hodgson" userId="S::18khodgson@heckgrammar.co.uk::023491d0-cc5e-450d-b392-037c7303c287" providerId="AD" clId="Web-{BDF7D51A-84FD-3ADE-2764-AADCFE4EE491}" dt="2024-07-10T13:43:45.902" v="63"/>
          <ac:spMkLst>
            <pc:docMk/>
            <pc:sldMk cId="1774123853" sldId="289"/>
            <ac:spMk id="6" creationId="{272F0544-0A44-9A4D-2428-6F5AC867C4BD}"/>
          </ac:spMkLst>
        </pc:spChg>
        <pc:spChg chg="add mod">
          <ac:chgData name="Katie Hodgson" userId="S::18khodgson@heckgrammar.co.uk::023491d0-cc5e-450d-b392-037c7303c287" providerId="AD" clId="Web-{BDF7D51A-84FD-3ADE-2764-AADCFE4EE491}" dt="2024-07-10T13:44:11.215" v="69" actId="1076"/>
          <ac:spMkLst>
            <pc:docMk/>
            <pc:sldMk cId="1774123853" sldId="289"/>
            <ac:spMk id="23" creationId="{255E5B5C-9017-8C94-8C3F-121C77DC9928}"/>
          </ac:spMkLst>
        </pc:spChg>
        <pc:spChg chg="add">
          <ac:chgData name="Katie Hodgson" userId="S::18khodgson@heckgrammar.co.uk::023491d0-cc5e-450d-b392-037c7303c287" providerId="AD" clId="Web-{BDF7D51A-84FD-3ADE-2764-AADCFE4EE491}" dt="2024-07-10T13:44:19.153" v="70"/>
          <ac:spMkLst>
            <pc:docMk/>
            <pc:sldMk cId="1774123853" sldId="289"/>
            <ac:spMk id="26" creationId="{53B56A27-0BED-B64E-9412-970DF06C9FAB}"/>
          </ac:spMkLst>
        </pc:spChg>
        <pc:spChg chg="add">
          <ac:chgData name="Katie Hodgson" userId="S::18khodgson@heckgrammar.co.uk::023491d0-cc5e-450d-b392-037c7303c287" providerId="AD" clId="Web-{BDF7D51A-84FD-3ADE-2764-AADCFE4EE491}" dt="2024-07-10T13:44:19.231" v="71"/>
          <ac:spMkLst>
            <pc:docMk/>
            <pc:sldMk cId="1774123853" sldId="289"/>
            <ac:spMk id="28" creationId="{B5870DFE-16A5-8295-1978-79BA12CB6B7B}"/>
          </ac:spMkLst>
        </pc:spChg>
        <pc:spChg chg="add mod">
          <ac:chgData name="Katie Hodgson" userId="S::18khodgson@heckgrammar.co.uk::023491d0-cc5e-450d-b392-037c7303c287" providerId="AD" clId="Web-{BDF7D51A-84FD-3ADE-2764-AADCFE4EE491}" dt="2024-07-10T13:44:46.232" v="73"/>
          <ac:spMkLst>
            <pc:docMk/>
            <pc:sldMk cId="1774123853" sldId="289"/>
            <ac:spMk id="30" creationId="{EC4EDF32-4B12-247B-1694-E70914E88884}"/>
          </ac:spMkLst>
        </pc:spChg>
        <pc:spChg chg="add mod">
          <ac:chgData name="Katie Hodgson" userId="S::18khodgson@heckgrammar.co.uk::023491d0-cc5e-450d-b392-037c7303c287" providerId="AD" clId="Web-{BDF7D51A-84FD-3ADE-2764-AADCFE4EE491}" dt="2024-07-10T13:48:22.378" v="127" actId="1076"/>
          <ac:spMkLst>
            <pc:docMk/>
            <pc:sldMk cId="1774123853" sldId="289"/>
            <ac:spMk id="33" creationId="{CAB9209E-8AA8-766A-50E6-F2E32059B07C}"/>
          </ac:spMkLst>
        </pc:spChg>
        <pc:picChg chg="add mod">
          <ac:chgData name="Katie Hodgson" userId="S::18khodgson@heckgrammar.co.uk::023491d0-cc5e-450d-b392-037c7303c287" providerId="AD" clId="Web-{BDF7D51A-84FD-3ADE-2764-AADCFE4EE491}" dt="2024-07-10T13:47:47.940" v="118" actId="1076"/>
          <ac:picMkLst>
            <pc:docMk/>
            <pc:sldMk cId="1774123853" sldId="289"/>
            <ac:picMk id="9" creationId="{BD8FADE8-4298-7733-27E0-724ED3C729F3}"/>
          </ac:picMkLst>
        </pc:picChg>
        <pc:picChg chg="add del mod modCrop">
          <ac:chgData name="Katie Hodgson" userId="S::18khodgson@heckgrammar.co.uk::023491d0-cc5e-450d-b392-037c7303c287" providerId="AD" clId="Web-{BDF7D51A-84FD-3ADE-2764-AADCFE4EE491}" dt="2024-07-10T13:46:35.641" v="101"/>
          <ac:picMkLst>
            <pc:docMk/>
            <pc:sldMk cId="1774123853" sldId="289"/>
            <ac:picMk id="21" creationId="{3450B058-4C11-5ED6-16CD-1F0329BC601C}"/>
          </ac:picMkLst>
        </pc:picChg>
        <pc:picChg chg="add mod modCrop">
          <ac:chgData name="Katie Hodgson" userId="S::18khodgson@heckgrammar.co.uk::023491d0-cc5e-450d-b392-037c7303c287" providerId="AD" clId="Web-{BDF7D51A-84FD-3ADE-2764-AADCFE4EE491}" dt="2024-07-10T13:48:20.034" v="126" actId="1076"/>
          <ac:picMkLst>
            <pc:docMk/>
            <pc:sldMk cId="1774123853" sldId="289"/>
            <ac:picMk id="31" creationId="{9F73981D-7D87-610E-C9AF-4C88BBF2B3DE}"/>
          </ac:picMkLst>
        </pc:picChg>
      </pc:sldChg>
      <pc:sldChg chg="addSp modSp">
        <pc:chgData name="Katie Hodgson" userId="S::18khodgson@heckgrammar.co.uk::023491d0-cc5e-450d-b392-037c7303c287" providerId="AD" clId="Web-{BDF7D51A-84FD-3ADE-2764-AADCFE4EE491}" dt="2024-07-10T14:15:31.234" v="413" actId="1076"/>
        <pc:sldMkLst>
          <pc:docMk/>
          <pc:sldMk cId="2716026228" sldId="290"/>
        </pc:sldMkLst>
        <pc:spChg chg="add mod">
          <ac:chgData name="Katie Hodgson" userId="S::18khodgson@heckgrammar.co.uk::023491d0-cc5e-450d-b392-037c7303c287" providerId="AD" clId="Web-{BDF7D51A-84FD-3ADE-2764-AADCFE4EE491}" dt="2024-07-10T14:15:31.234" v="413" actId="1076"/>
          <ac:spMkLst>
            <pc:docMk/>
            <pc:sldMk cId="2716026228" sldId="290"/>
            <ac:spMk id="64" creationId="{5787EF8A-AE4D-AA7E-B02B-38364D393786}"/>
          </ac:spMkLst>
        </pc:spChg>
      </pc:sldChg>
      <pc:sldChg chg="add del replId">
        <pc:chgData name="Katie Hodgson" userId="S::18khodgson@heckgrammar.co.uk::023491d0-cc5e-450d-b392-037c7303c287" providerId="AD" clId="Web-{BDF7D51A-84FD-3ADE-2764-AADCFE4EE491}" dt="2024-07-10T13:43:53.340" v="65"/>
        <pc:sldMkLst>
          <pc:docMk/>
          <pc:sldMk cId="3971075438" sldId="290"/>
        </pc:sldMkLst>
      </pc:sldChg>
    </pc:docChg>
  </pc:docChgLst>
  <pc:docChgLst>
    <pc:chgData name="Emma Dye" userId="S::18edye@heckgrammar.co.uk::716c5c5b-536d-4a14-922a-8f13002dcd95" providerId="AD" clId="Web-{4585DD2C-54D9-8C03-353B-30B13CE2C982}"/>
    <pc:docChg chg="modSld sldOrd">
      <pc:chgData name="Emma Dye" userId="S::18edye@heckgrammar.co.uk::716c5c5b-536d-4a14-922a-8f13002dcd95" providerId="AD" clId="Web-{4585DD2C-54D9-8C03-353B-30B13CE2C982}" dt="2024-06-19T13:23:06.723" v="31" actId="1076"/>
      <pc:docMkLst>
        <pc:docMk/>
      </pc:docMkLst>
      <pc:sldChg chg="modSp">
        <pc:chgData name="Emma Dye" userId="S::18edye@heckgrammar.co.uk::716c5c5b-536d-4a14-922a-8f13002dcd95" providerId="AD" clId="Web-{4585DD2C-54D9-8C03-353B-30B13CE2C982}" dt="2024-06-19T12:51:57.344" v="3" actId="1076"/>
        <pc:sldMkLst>
          <pc:docMk/>
          <pc:sldMk cId="2500624643" sldId="263"/>
        </pc:sldMkLst>
        <pc:picChg chg="mod">
          <ac:chgData name="Emma Dye" userId="S::18edye@heckgrammar.co.uk::716c5c5b-536d-4a14-922a-8f13002dcd95" providerId="AD" clId="Web-{4585DD2C-54D9-8C03-353B-30B13CE2C982}" dt="2024-06-19T12:51:57.203" v="2" actId="1076"/>
          <ac:picMkLst>
            <pc:docMk/>
            <pc:sldMk cId="2500624643" sldId="263"/>
            <ac:picMk id="1028" creationId="{9E76D9D5-6F46-7131-3C90-8FDAB2B67448}"/>
          </ac:picMkLst>
        </pc:picChg>
        <pc:picChg chg="mod">
          <ac:chgData name="Emma Dye" userId="S::18edye@heckgrammar.co.uk::716c5c5b-536d-4a14-922a-8f13002dcd95" providerId="AD" clId="Web-{4585DD2C-54D9-8C03-353B-30B13CE2C982}" dt="2024-06-19T12:51:57.344" v="3" actId="1076"/>
          <ac:picMkLst>
            <pc:docMk/>
            <pc:sldMk cId="2500624643" sldId="263"/>
            <ac:picMk id="1036" creationId="{6EF0631A-B3FC-F319-D571-D5FCA4B99199}"/>
          </ac:picMkLst>
        </pc:picChg>
      </pc:sldChg>
      <pc:sldChg chg="modSp ord">
        <pc:chgData name="Emma Dye" userId="S::18edye@heckgrammar.co.uk::716c5c5b-536d-4a14-922a-8f13002dcd95" providerId="AD" clId="Web-{4585DD2C-54D9-8C03-353B-30B13CE2C982}" dt="2024-06-19T13:21:09.405" v="25" actId="1076"/>
        <pc:sldMkLst>
          <pc:docMk/>
          <pc:sldMk cId="4205471908" sldId="266"/>
        </pc:sldMkLst>
        <pc:spChg chg="mod">
          <ac:chgData name="Emma Dye" userId="S::18edye@heckgrammar.co.uk::716c5c5b-536d-4a14-922a-8f13002dcd95" providerId="AD" clId="Web-{4585DD2C-54D9-8C03-353B-30B13CE2C982}" dt="2024-06-19T13:20:34.138" v="20"/>
          <ac:spMkLst>
            <pc:docMk/>
            <pc:sldMk cId="4205471908" sldId="266"/>
            <ac:spMk id="2" creationId="{64770139-6B4C-7AC8-9653-6E24A80588E4}"/>
          </ac:spMkLst>
        </pc:spChg>
        <pc:spChg chg="mod">
          <ac:chgData name="Emma Dye" userId="S::18edye@heckgrammar.co.uk::716c5c5b-536d-4a14-922a-8f13002dcd95" providerId="AD" clId="Web-{4585DD2C-54D9-8C03-353B-30B13CE2C982}" dt="2024-06-19T13:21:09.405" v="25" actId="1076"/>
          <ac:spMkLst>
            <pc:docMk/>
            <pc:sldMk cId="4205471908" sldId="266"/>
            <ac:spMk id="5" creationId="{40E67087-BDD6-6BE7-4D96-CEFCD9A98832}"/>
          </ac:spMkLst>
        </pc:spChg>
        <pc:spChg chg="mod">
          <ac:chgData name="Emma Dye" userId="S::18edye@heckgrammar.co.uk::716c5c5b-536d-4a14-922a-8f13002dcd95" providerId="AD" clId="Web-{4585DD2C-54D9-8C03-353B-30B13CE2C982}" dt="2024-06-19T13:21:03.295" v="24" actId="20577"/>
          <ac:spMkLst>
            <pc:docMk/>
            <pc:sldMk cId="4205471908" sldId="266"/>
            <ac:spMk id="24" creationId="{4B214D0E-32FA-99B9-525A-A7EB4A09C8E8}"/>
          </ac:spMkLst>
        </pc:spChg>
      </pc:sldChg>
      <pc:sldChg chg="modSp">
        <pc:chgData name="Emma Dye" userId="S::18edye@heckgrammar.co.uk::716c5c5b-536d-4a14-922a-8f13002dcd95" providerId="AD" clId="Web-{4585DD2C-54D9-8C03-353B-30B13CE2C982}" dt="2024-06-19T13:11:11.254" v="7" actId="1076"/>
        <pc:sldMkLst>
          <pc:docMk/>
          <pc:sldMk cId="897857491" sldId="275"/>
        </pc:sldMkLst>
        <pc:picChg chg="mod">
          <ac:chgData name="Emma Dye" userId="S::18edye@heckgrammar.co.uk::716c5c5b-536d-4a14-922a-8f13002dcd95" providerId="AD" clId="Web-{4585DD2C-54D9-8C03-353B-30B13CE2C982}" dt="2024-06-19T13:11:11.254" v="7" actId="1076"/>
          <ac:picMkLst>
            <pc:docMk/>
            <pc:sldMk cId="897857491" sldId="275"/>
            <ac:picMk id="2" creationId="{7A09604A-9701-4CA0-9EE1-D43684C637C8}"/>
          </ac:picMkLst>
        </pc:picChg>
      </pc:sldChg>
      <pc:sldChg chg="modSp">
        <pc:chgData name="Emma Dye" userId="S::18edye@heckgrammar.co.uk::716c5c5b-536d-4a14-922a-8f13002dcd95" providerId="AD" clId="Web-{4585DD2C-54D9-8C03-353B-30B13CE2C982}" dt="2024-06-19T13:23:06.723" v="31" actId="1076"/>
        <pc:sldMkLst>
          <pc:docMk/>
          <pc:sldMk cId="827056887" sldId="278"/>
        </pc:sldMkLst>
        <pc:grpChg chg="mod">
          <ac:chgData name="Emma Dye" userId="S::18edye@heckgrammar.co.uk::716c5c5b-536d-4a14-922a-8f13002dcd95" providerId="AD" clId="Web-{4585DD2C-54D9-8C03-353B-30B13CE2C982}" dt="2024-06-19T13:23:06.723" v="31" actId="1076"/>
          <ac:grpSpMkLst>
            <pc:docMk/>
            <pc:sldMk cId="827056887" sldId="278"/>
            <ac:grpSpMk id="1035" creationId="{0988E953-0857-CBF2-8EA3-451B7DC6AD94}"/>
          </ac:grpSpMkLst>
        </pc:grpChg>
        <pc:picChg chg="mod">
          <ac:chgData name="Emma Dye" userId="S::18edye@heckgrammar.co.uk::716c5c5b-536d-4a14-922a-8f13002dcd95" providerId="AD" clId="Web-{4585DD2C-54D9-8C03-353B-30B13CE2C982}" dt="2024-06-19T13:23:06.582" v="30" actId="1076"/>
          <ac:picMkLst>
            <pc:docMk/>
            <pc:sldMk cId="827056887" sldId="278"/>
            <ac:picMk id="8" creationId="{8D647321-EF4E-E0D0-B756-7F6986595A58}"/>
          </ac:picMkLst>
        </pc:picChg>
      </pc:sldChg>
      <pc:sldChg chg="modSp">
        <pc:chgData name="Emma Dye" userId="S::18edye@heckgrammar.co.uk::716c5c5b-536d-4a14-922a-8f13002dcd95" providerId="AD" clId="Web-{4585DD2C-54D9-8C03-353B-30B13CE2C982}" dt="2024-06-19T12:48:36.314" v="1" actId="20577"/>
        <pc:sldMkLst>
          <pc:docMk/>
          <pc:sldMk cId="3983047228" sldId="279"/>
        </pc:sldMkLst>
        <pc:spChg chg="mod">
          <ac:chgData name="Emma Dye" userId="S::18edye@heckgrammar.co.uk::716c5c5b-536d-4a14-922a-8f13002dcd95" providerId="AD" clId="Web-{4585DD2C-54D9-8C03-353B-30B13CE2C982}" dt="2024-06-19T12:48:36.314" v="1" actId="20577"/>
          <ac:spMkLst>
            <pc:docMk/>
            <pc:sldMk cId="3983047228" sldId="279"/>
            <ac:spMk id="7" creationId="{4CAAFAEA-89F0-A7E5-7069-0995FF1A644C}"/>
          </ac:spMkLst>
        </pc:spChg>
      </pc:sldChg>
      <pc:sldChg chg="modSp">
        <pc:chgData name="Emma Dye" userId="S::18edye@heckgrammar.co.uk::716c5c5b-536d-4a14-922a-8f13002dcd95" providerId="AD" clId="Web-{4585DD2C-54D9-8C03-353B-30B13CE2C982}" dt="2024-06-19T13:13:06.134" v="13" actId="1076"/>
        <pc:sldMkLst>
          <pc:docMk/>
          <pc:sldMk cId="1284644288" sldId="282"/>
        </pc:sldMkLst>
        <pc:spChg chg="mod">
          <ac:chgData name="Emma Dye" userId="S::18edye@heckgrammar.co.uk::716c5c5b-536d-4a14-922a-8f13002dcd95" providerId="AD" clId="Web-{4585DD2C-54D9-8C03-353B-30B13CE2C982}" dt="2024-06-19T13:13:06.134" v="13" actId="1076"/>
          <ac:spMkLst>
            <pc:docMk/>
            <pc:sldMk cId="1284644288" sldId="282"/>
            <ac:spMk id="25" creationId="{937A19BF-9ECF-354A-0B39-F4ADD710B674}"/>
          </ac:spMkLst>
        </pc:spChg>
        <pc:inkChg chg="mod">
          <ac:chgData name="Emma Dye" userId="S::18edye@heckgrammar.co.uk::716c5c5b-536d-4a14-922a-8f13002dcd95" providerId="AD" clId="Web-{4585DD2C-54D9-8C03-353B-30B13CE2C982}" dt="2024-06-19T13:12:41.617" v="12" actId="1076"/>
          <ac:inkMkLst>
            <pc:docMk/>
            <pc:sldMk cId="1284644288" sldId="282"/>
            <ac:inkMk id="1039" creationId="{8F3E701B-5DA6-E394-F6A5-7413E77BB131}"/>
          </ac:inkMkLst>
        </pc:inkChg>
      </pc:sldChg>
    </pc:docChg>
  </pc:docChgLst>
  <pc:docChgLst>
    <pc:chgData name="Emma Dye" userId="S::18edye@heckgrammar.co.uk::716c5c5b-536d-4a14-922a-8f13002dcd95" providerId="AD" clId="Web-{E8FD91E9-32DC-D871-DBC9-639AAF10786F}"/>
    <pc:docChg chg="modSld">
      <pc:chgData name="Emma Dye" userId="S::18edye@heckgrammar.co.uk::716c5c5b-536d-4a14-922a-8f13002dcd95" providerId="AD" clId="Web-{E8FD91E9-32DC-D871-DBC9-639AAF10786F}" dt="2024-07-05T08:24:29.126" v="134" actId="688"/>
      <pc:docMkLst>
        <pc:docMk/>
      </pc:docMkLst>
      <pc:sldChg chg="modSp">
        <pc:chgData name="Emma Dye" userId="S::18edye@heckgrammar.co.uk::716c5c5b-536d-4a14-922a-8f13002dcd95" providerId="AD" clId="Web-{E8FD91E9-32DC-D871-DBC9-639AAF10786F}" dt="2024-07-05T08:05:01.177" v="130" actId="20577"/>
        <pc:sldMkLst>
          <pc:docMk/>
          <pc:sldMk cId="3782862891" sldId="258"/>
        </pc:sldMkLst>
        <pc:spChg chg="mod">
          <ac:chgData name="Emma Dye" userId="S::18edye@heckgrammar.co.uk::716c5c5b-536d-4a14-922a-8f13002dcd95" providerId="AD" clId="Web-{E8FD91E9-32DC-D871-DBC9-639AAF10786F}" dt="2024-07-05T08:05:01.177" v="130" actId="20577"/>
          <ac:spMkLst>
            <pc:docMk/>
            <pc:sldMk cId="3782862891" sldId="258"/>
            <ac:spMk id="12" creationId="{F9F4AB33-6C3D-93F0-6DC1-EE95DC447287}"/>
          </ac:spMkLst>
        </pc:spChg>
      </pc:sldChg>
      <pc:sldChg chg="addSp delSp modSp">
        <pc:chgData name="Emma Dye" userId="S::18edye@heckgrammar.co.uk::716c5c5b-536d-4a14-922a-8f13002dcd95" providerId="AD" clId="Web-{E8FD91E9-32DC-D871-DBC9-639AAF10786F}" dt="2024-07-05T08:02:28.836" v="128" actId="1076"/>
        <pc:sldMkLst>
          <pc:docMk/>
          <pc:sldMk cId="162916467" sldId="280"/>
        </pc:sldMkLst>
        <pc:spChg chg="mod">
          <ac:chgData name="Emma Dye" userId="S::18edye@heckgrammar.co.uk::716c5c5b-536d-4a14-922a-8f13002dcd95" providerId="AD" clId="Web-{E8FD91E9-32DC-D871-DBC9-639AAF10786F}" dt="2024-07-05T07:45:46.406" v="0" actId="1076"/>
          <ac:spMkLst>
            <pc:docMk/>
            <pc:sldMk cId="162916467" sldId="280"/>
            <ac:spMk id="3" creationId="{F9623623-C08E-C1FA-AE31-5B0FBBE89255}"/>
          </ac:spMkLst>
        </pc:spChg>
        <pc:spChg chg="mod">
          <ac:chgData name="Emma Dye" userId="S::18edye@heckgrammar.co.uk::716c5c5b-536d-4a14-922a-8f13002dcd95" providerId="AD" clId="Web-{E8FD91E9-32DC-D871-DBC9-639AAF10786F}" dt="2024-07-05T07:45:46.484" v="1" actId="1076"/>
          <ac:spMkLst>
            <pc:docMk/>
            <pc:sldMk cId="162916467" sldId="280"/>
            <ac:spMk id="6" creationId="{0B4E72DA-B39D-ED54-F9B9-4A3C1674BE6C}"/>
          </ac:spMkLst>
        </pc:spChg>
        <pc:spChg chg="add mod">
          <ac:chgData name="Emma Dye" userId="S::18edye@heckgrammar.co.uk::716c5c5b-536d-4a14-922a-8f13002dcd95" providerId="AD" clId="Web-{E8FD91E9-32DC-D871-DBC9-639AAF10786F}" dt="2024-07-05T07:54:11.027" v="79" actId="20577"/>
          <ac:spMkLst>
            <pc:docMk/>
            <pc:sldMk cId="162916467" sldId="280"/>
            <ac:spMk id="12" creationId="{39D0DFEF-E714-3592-C0E2-E7720A7A245D}"/>
          </ac:spMkLst>
        </pc:spChg>
        <pc:spChg chg="mod">
          <ac:chgData name="Emma Dye" userId="S::18edye@heckgrammar.co.uk::716c5c5b-536d-4a14-922a-8f13002dcd95" providerId="AD" clId="Web-{E8FD91E9-32DC-D871-DBC9-639AAF10786F}" dt="2024-07-05T07:45:50.469" v="3" actId="1076"/>
          <ac:spMkLst>
            <pc:docMk/>
            <pc:sldMk cId="162916467" sldId="280"/>
            <ac:spMk id="14" creationId="{8381F89A-D78F-DDDE-4E7D-ED29738A4668}"/>
          </ac:spMkLst>
        </pc:spChg>
        <pc:spChg chg="mod">
          <ac:chgData name="Emma Dye" userId="S::18edye@heckgrammar.co.uk::716c5c5b-536d-4a14-922a-8f13002dcd95" providerId="AD" clId="Web-{E8FD91E9-32DC-D871-DBC9-639AAF10786F}" dt="2024-07-05T07:45:50.531" v="4" actId="1076"/>
          <ac:spMkLst>
            <pc:docMk/>
            <pc:sldMk cId="162916467" sldId="280"/>
            <ac:spMk id="17" creationId="{7E926E33-121E-CDC9-F24A-4A1EEDCC260B}"/>
          </ac:spMkLst>
        </pc:spChg>
        <pc:spChg chg="mod">
          <ac:chgData name="Emma Dye" userId="S::18edye@heckgrammar.co.uk::716c5c5b-536d-4a14-922a-8f13002dcd95" providerId="AD" clId="Web-{E8FD91E9-32DC-D871-DBC9-639AAF10786F}" dt="2024-07-05T07:45:50.609" v="5" actId="1076"/>
          <ac:spMkLst>
            <pc:docMk/>
            <pc:sldMk cId="162916467" sldId="280"/>
            <ac:spMk id="18" creationId="{BC0C5D19-BA3F-44EB-C782-C4F0D06C3816}"/>
          </ac:spMkLst>
        </pc:spChg>
        <pc:spChg chg="mod">
          <ac:chgData name="Emma Dye" userId="S::18edye@heckgrammar.co.uk::716c5c5b-536d-4a14-922a-8f13002dcd95" providerId="AD" clId="Web-{E8FD91E9-32DC-D871-DBC9-639AAF10786F}" dt="2024-07-05T07:51:49.265" v="33" actId="20577"/>
          <ac:spMkLst>
            <pc:docMk/>
            <pc:sldMk cId="162916467" sldId="280"/>
            <ac:spMk id="22" creationId="{EBCED78F-00D6-80EB-9E93-B1A23053BE74}"/>
          </ac:spMkLst>
        </pc:spChg>
        <pc:picChg chg="add mod modCrop">
          <ac:chgData name="Emma Dye" userId="S::18edye@heckgrammar.co.uk::716c5c5b-536d-4a14-922a-8f13002dcd95" providerId="AD" clId="Web-{E8FD91E9-32DC-D871-DBC9-639AAF10786F}" dt="2024-07-05T07:57:05.011" v="102" actId="1076"/>
          <ac:picMkLst>
            <pc:docMk/>
            <pc:sldMk cId="162916467" sldId="280"/>
            <ac:picMk id="16" creationId="{E61683FE-80AC-7C16-9374-7661E8FEF6FE}"/>
          </ac:picMkLst>
        </pc:picChg>
        <pc:picChg chg="add del mod">
          <ac:chgData name="Emma Dye" userId="S::18edye@heckgrammar.co.uk::716c5c5b-536d-4a14-922a-8f13002dcd95" providerId="AD" clId="Web-{E8FD91E9-32DC-D871-DBC9-639AAF10786F}" dt="2024-07-05T07:56:22.992" v="89"/>
          <ac:picMkLst>
            <pc:docMk/>
            <pc:sldMk cId="162916467" sldId="280"/>
            <ac:picMk id="19" creationId="{207593C3-B351-F507-C530-3E86486841EB}"/>
          </ac:picMkLst>
        </pc:picChg>
        <pc:picChg chg="mod">
          <ac:chgData name="Emma Dye" userId="S::18edye@heckgrammar.co.uk::716c5c5b-536d-4a14-922a-8f13002dcd95" providerId="AD" clId="Web-{E8FD91E9-32DC-D871-DBC9-639AAF10786F}" dt="2024-07-05T07:45:46.546" v="2" actId="1076"/>
          <ac:picMkLst>
            <pc:docMk/>
            <pc:sldMk cId="162916467" sldId="280"/>
            <ac:picMk id="20" creationId="{EDEE5E75-A1A5-8F4B-012F-9CB2D38F18EE}"/>
          </ac:picMkLst>
        </pc:picChg>
        <pc:picChg chg="add mod modCrop">
          <ac:chgData name="Emma Dye" userId="S::18edye@heckgrammar.co.uk::716c5c5b-536d-4a14-922a-8f13002dcd95" providerId="AD" clId="Web-{E8FD91E9-32DC-D871-DBC9-639AAF10786F}" dt="2024-07-05T07:57:06.777" v="103" actId="1076"/>
          <ac:picMkLst>
            <pc:docMk/>
            <pc:sldMk cId="162916467" sldId="280"/>
            <ac:picMk id="21" creationId="{12AAC9FB-E8C1-9324-D8DE-DA36FF59C829}"/>
          </ac:picMkLst>
        </pc:picChg>
        <pc:picChg chg="add del mod ord">
          <ac:chgData name="Emma Dye" userId="S::18edye@heckgrammar.co.uk::716c5c5b-536d-4a14-922a-8f13002dcd95" providerId="AD" clId="Web-{E8FD91E9-32DC-D871-DBC9-639AAF10786F}" dt="2024-07-05T08:00:02.183" v="111"/>
          <ac:picMkLst>
            <pc:docMk/>
            <pc:sldMk cId="162916467" sldId="280"/>
            <ac:picMk id="23" creationId="{52FA7FF2-AF45-FF5D-A5C9-15D9D7499105}"/>
          </ac:picMkLst>
        </pc:picChg>
        <pc:picChg chg="add del mod">
          <ac:chgData name="Emma Dye" userId="S::18edye@heckgrammar.co.uk::716c5c5b-536d-4a14-922a-8f13002dcd95" providerId="AD" clId="Web-{E8FD91E9-32DC-D871-DBC9-639AAF10786F}" dt="2024-07-05T08:00:24.997" v="116"/>
          <ac:picMkLst>
            <pc:docMk/>
            <pc:sldMk cId="162916467" sldId="280"/>
            <ac:picMk id="24" creationId="{87F67E93-3E00-BA40-52D5-09D9048FF746}"/>
          </ac:picMkLst>
        </pc:picChg>
        <pc:picChg chg="add mod ord">
          <ac:chgData name="Emma Dye" userId="S::18edye@heckgrammar.co.uk::716c5c5b-536d-4a14-922a-8f13002dcd95" providerId="AD" clId="Web-{E8FD91E9-32DC-D871-DBC9-639AAF10786F}" dt="2024-07-05T08:02:28.836" v="128" actId="1076"/>
          <ac:picMkLst>
            <pc:docMk/>
            <pc:sldMk cId="162916467" sldId="280"/>
            <ac:picMk id="25" creationId="{DFB6A6AA-C53B-3259-6BE5-5369D249E114}"/>
          </ac:picMkLst>
        </pc:picChg>
        <pc:cxnChg chg="add mod">
          <ac:chgData name="Emma Dye" userId="S::18edye@heckgrammar.co.uk::716c5c5b-536d-4a14-922a-8f13002dcd95" providerId="AD" clId="Web-{E8FD91E9-32DC-D871-DBC9-639AAF10786F}" dt="2024-07-05T07:53:02.693" v="44" actId="1076"/>
          <ac:cxnSpMkLst>
            <pc:docMk/>
            <pc:sldMk cId="162916467" sldId="280"/>
            <ac:cxnSpMk id="15" creationId="{D45907B6-B2C2-2A44-78EC-F01BDB1D0E83}"/>
          </ac:cxnSpMkLst>
        </pc:cxnChg>
      </pc:sldChg>
      <pc:sldChg chg="addSp modSp">
        <pc:chgData name="Emma Dye" userId="S::18edye@heckgrammar.co.uk::716c5c5b-536d-4a14-922a-8f13002dcd95" providerId="AD" clId="Web-{E8FD91E9-32DC-D871-DBC9-639AAF10786F}" dt="2024-07-05T08:24:29.126" v="134" actId="688"/>
        <pc:sldMkLst>
          <pc:docMk/>
          <pc:sldMk cId="654203176" sldId="284"/>
        </pc:sldMkLst>
        <pc:spChg chg="add mod ord">
          <ac:chgData name="Emma Dye" userId="S::18edye@heckgrammar.co.uk::716c5c5b-536d-4a14-922a-8f13002dcd95" providerId="AD" clId="Web-{E8FD91E9-32DC-D871-DBC9-639AAF10786F}" dt="2024-07-05T08:24:29.126" v="134" actId="688"/>
          <ac:spMkLst>
            <pc:docMk/>
            <pc:sldMk cId="654203176" sldId="284"/>
            <ac:spMk id="9" creationId="{1D6DEEC6-E214-A519-1BE2-B0C3387A6CEF}"/>
          </ac:spMkLst>
        </pc:spChg>
      </pc:sldChg>
    </pc:docChg>
  </pc:docChgLst>
  <pc:docChgLst>
    <pc:chgData name="Alice Cheesbrough" userId="S::18acheesbrough@heckgrammar.co.uk::6531ae34-7c49-46b8-991c-79fc41999396" providerId="AD" clId="Web-{C94BD64B-1105-5927-06F6-DE12BE2CA11E}"/>
    <pc:docChg chg="addSld modSld">
      <pc:chgData name="Alice Cheesbrough" userId="S::18acheesbrough@heckgrammar.co.uk::6531ae34-7c49-46b8-991c-79fc41999396" providerId="AD" clId="Web-{C94BD64B-1105-5927-06F6-DE12BE2CA11E}" dt="2024-06-26T14:15:34.310" v="907" actId="1076"/>
      <pc:docMkLst>
        <pc:docMk/>
      </pc:docMkLst>
      <pc:sldChg chg="addSp delSp modSp">
        <pc:chgData name="Alice Cheesbrough" userId="S::18acheesbrough@heckgrammar.co.uk::6531ae34-7c49-46b8-991c-79fc41999396" providerId="AD" clId="Web-{C94BD64B-1105-5927-06F6-DE12BE2CA11E}" dt="2024-06-26T14:10:18.143" v="851"/>
        <pc:sldMkLst>
          <pc:docMk/>
          <pc:sldMk cId="16940823" sldId="262"/>
        </pc:sldMkLst>
        <pc:spChg chg="mod">
          <ac:chgData name="Alice Cheesbrough" userId="S::18acheesbrough@heckgrammar.co.uk::6531ae34-7c49-46b8-991c-79fc41999396" providerId="AD" clId="Web-{C94BD64B-1105-5927-06F6-DE12BE2CA11E}" dt="2024-06-26T13:25:21.918" v="83" actId="20577"/>
          <ac:spMkLst>
            <pc:docMk/>
            <pc:sldMk cId="16940823" sldId="262"/>
            <ac:spMk id="2" creationId="{9031C94E-369C-9142-2848-DD6445E48EF3}"/>
          </ac:spMkLst>
        </pc:spChg>
        <pc:spChg chg="mod">
          <ac:chgData name="Alice Cheesbrough" userId="S::18acheesbrough@heckgrammar.co.uk::6531ae34-7c49-46b8-991c-79fc41999396" providerId="AD" clId="Web-{C94BD64B-1105-5927-06F6-DE12BE2CA11E}" dt="2024-06-26T13:24:30.979" v="61" actId="20577"/>
          <ac:spMkLst>
            <pc:docMk/>
            <pc:sldMk cId="16940823" sldId="262"/>
            <ac:spMk id="3" creationId="{5140D325-DF14-652E-890B-D56D17039F18}"/>
          </ac:spMkLst>
        </pc:spChg>
        <pc:spChg chg="mod">
          <ac:chgData name="Alice Cheesbrough" userId="S::18acheesbrough@heckgrammar.co.uk::6531ae34-7c49-46b8-991c-79fc41999396" providerId="AD" clId="Web-{C94BD64B-1105-5927-06F6-DE12BE2CA11E}" dt="2024-06-26T13:25:29.184" v="86" actId="1076"/>
          <ac:spMkLst>
            <pc:docMk/>
            <pc:sldMk cId="16940823" sldId="262"/>
            <ac:spMk id="7" creationId="{AD91DA75-8176-297A-EBA7-9773F448B8B1}"/>
          </ac:spMkLst>
        </pc:spChg>
        <pc:spChg chg="mod">
          <ac:chgData name="Alice Cheesbrough" userId="S::18acheesbrough@heckgrammar.co.uk::6531ae34-7c49-46b8-991c-79fc41999396" providerId="AD" clId="Web-{C94BD64B-1105-5927-06F6-DE12BE2CA11E}" dt="2024-06-26T13:25:46.716" v="94" actId="20577"/>
          <ac:spMkLst>
            <pc:docMk/>
            <pc:sldMk cId="16940823" sldId="262"/>
            <ac:spMk id="8" creationId="{4061717F-3F73-0E3A-2468-A9E7FA8E2731}"/>
          </ac:spMkLst>
        </pc:spChg>
        <pc:spChg chg="add del mod">
          <ac:chgData name="Alice Cheesbrough" userId="S::18acheesbrough@heckgrammar.co.uk::6531ae34-7c49-46b8-991c-79fc41999396" providerId="AD" clId="Web-{C94BD64B-1105-5927-06F6-DE12BE2CA11E}" dt="2024-06-26T13:24:25.604" v="59"/>
          <ac:spMkLst>
            <pc:docMk/>
            <pc:sldMk cId="16940823" sldId="262"/>
            <ac:spMk id="9" creationId="{5A639DBC-ACE1-4011-896F-B7EBB6184DFF}"/>
          </ac:spMkLst>
        </pc:spChg>
        <pc:spChg chg="mod">
          <ac:chgData name="Alice Cheesbrough" userId="S::18acheesbrough@heckgrammar.co.uk::6531ae34-7c49-46b8-991c-79fc41999396" providerId="AD" clId="Web-{C94BD64B-1105-5927-06F6-DE12BE2CA11E}" dt="2024-06-26T13:26:41.734" v="99" actId="20577"/>
          <ac:spMkLst>
            <pc:docMk/>
            <pc:sldMk cId="16940823" sldId="262"/>
            <ac:spMk id="10" creationId="{903C45F8-44F1-ED47-5921-A2BD56013E38}"/>
          </ac:spMkLst>
        </pc:spChg>
        <pc:spChg chg="add del">
          <ac:chgData name="Alice Cheesbrough" userId="S::18acheesbrough@heckgrammar.co.uk::6531ae34-7c49-46b8-991c-79fc41999396" providerId="AD" clId="Web-{C94BD64B-1105-5927-06F6-DE12BE2CA11E}" dt="2024-06-26T13:28:28.941" v="124"/>
          <ac:spMkLst>
            <pc:docMk/>
            <pc:sldMk cId="16940823" sldId="262"/>
            <ac:spMk id="11" creationId="{A6890EEA-D7A3-8301-85A6-A97E6169DA6C}"/>
          </ac:spMkLst>
        </pc:spChg>
        <pc:spChg chg="mod">
          <ac:chgData name="Alice Cheesbrough" userId="S::18acheesbrough@heckgrammar.co.uk::6531ae34-7c49-46b8-991c-79fc41999396" providerId="AD" clId="Web-{C94BD64B-1105-5927-06F6-DE12BE2CA11E}" dt="2024-06-26T13:26:49.625" v="102" actId="20577"/>
          <ac:spMkLst>
            <pc:docMk/>
            <pc:sldMk cId="16940823" sldId="262"/>
            <ac:spMk id="12" creationId="{BBFDC86C-23A8-CCF4-184B-1C8066BDC6DE}"/>
          </ac:spMkLst>
        </pc:spChg>
        <pc:spChg chg="del mod">
          <ac:chgData name="Alice Cheesbrough" userId="S::18acheesbrough@heckgrammar.co.uk::6531ae34-7c49-46b8-991c-79fc41999396" providerId="AD" clId="Web-{C94BD64B-1105-5927-06F6-DE12BE2CA11E}" dt="2024-06-26T13:28:13.487" v="122"/>
          <ac:spMkLst>
            <pc:docMk/>
            <pc:sldMk cId="16940823" sldId="262"/>
            <ac:spMk id="14" creationId="{A6890EEA-D7A3-8301-85A6-A97E6169DA6C}"/>
          </ac:spMkLst>
        </pc:spChg>
        <pc:spChg chg="mod">
          <ac:chgData name="Alice Cheesbrough" userId="S::18acheesbrough@heckgrammar.co.uk::6531ae34-7c49-46b8-991c-79fc41999396" providerId="AD" clId="Web-{C94BD64B-1105-5927-06F6-DE12BE2CA11E}" dt="2024-06-26T13:28:48.707" v="130" actId="1076"/>
          <ac:spMkLst>
            <pc:docMk/>
            <pc:sldMk cId="16940823" sldId="262"/>
            <ac:spMk id="17" creationId="{CD229995-9263-C432-8578-3789025EAC3B}"/>
          </ac:spMkLst>
        </pc:spChg>
        <pc:spChg chg="mod">
          <ac:chgData name="Alice Cheesbrough" userId="S::18acheesbrough@heckgrammar.co.uk::6531ae34-7c49-46b8-991c-79fc41999396" providerId="AD" clId="Web-{C94BD64B-1105-5927-06F6-DE12BE2CA11E}" dt="2024-06-26T13:27:54.393" v="121" actId="20577"/>
          <ac:spMkLst>
            <pc:docMk/>
            <pc:sldMk cId="16940823" sldId="262"/>
            <ac:spMk id="18" creationId="{C95D39F5-F261-1AEC-7BE6-DF24ABE8BCE6}"/>
          </ac:spMkLst>
        </pc:spChg>
        <pc:spChg chg="mod">
          <ac:chgData name="Alice Cheesbrough" userId="S::18acheesbrough@heckgrammar.co.uk::6531ae34-7c49-46b8-991c-79fc41999396" providerId="AD" clId="Web-{C94BD64B-1105-5927-06F6-DE12BE2CA11E}" dt="2024-06-26T13:27:09.688" v="112" actId="20577"/>
          <ac:spMkLst>
            <pc:docMk/>
            <pc:sldMk cId="16940823" sldId="262"/>
            <ac:spMk id="21" creationId="{55DA14A8-DFF3-520C-1B68-60BC3BED5767}"/>
          </ac:spMkLst>
        </pc:spChg>
        <pc:spChg chg="add mod ord">
          <ac:chgData name="Alice Cheesbrough" userId="S::18acheesbrough@heckgrammar.co.uk::6531ae34-7c49-46b8-991c-79fc41999396" providerId="AD" clId="Web-{C94BD64B-1105-5927-06F6-DE12BE2CA11E}" dt="2024-06-26T14:10:02.158" v="843"/>
          <ac:spMkLst>
            <pc:docMk/>
            <pc:sldMk cId="16940823" sldId="262"/>
            <ac:spMk id="26" creationId="{561DFB3F-8864-A75F-0064-F13B70313A0E}"/>
          </ac:spMkLst>
        </pc:spChg>
        <pc:spChg chg="add mod ord">
          <ac:chgData name="Alice Cheesbrough" userId="S::18acheesbrough@heckgrammar.co.uk::6531ae34-7c49-46b8-991c-79fc41999396" providerId="AD" clId="Web-{C94BD64B-1105-5927-06F6-DE12BE2CA11E}" dt="2024-06-26T14:10:13.017" v="848" actId="1076"/>
          <ac:spMkLst>
            <pc:docMk/>
            <pc:sldMk cId="16940823" sldId="262"/>
            <ac:spMk id="27" creationId="{982D9067-9F09-5560-B6D3-4E2B355C3A64}"/>
          </ac:spMkLst>
        </pc:spChg>
        <pc:spChg chg="add mod ord">
          <ac:chgData name="Alice Cheesbrough" userId="S::18acheesbrough@heckgrammar.co.uk::6531ae34-7c49-46b8-991c-79fc41999396" providerId="AD" clId="Web-{C94BD64B-1105-5927-06F6-DE12BE2CA11E}" dt="2024-06-26T14:10:18.143" v="851"/>
          <ac:spMkLst>
            <pc:docMk/>
            <pc:sldMk cId="16940823" sldId="262"/>
            <ac:spMk id="28" creationId="{E8FDB50C-56FC-3B96-1943-4E51CF44C473}"/>
          </ac:spMkLst>
        </pc:spChg>
        <pc:picChg chg="del">
          <ac:chgData name="Alice Cheesbrough" userId="S::18acheesbrough@heckgrammar.co.uk::6531ae34-7c49-46b8-991c-79fc41999396" providerId="AD" clId="Web-{C94BD64B-1105-5927-06F6-DE12BE2CA11E}" dt="2024-06-26T13:28:39.207" v="127"/>
          <ac:picMkLst>
            <pc:docMk/>
            <pc:sldMk cId="16940823" sldId="262"/>
            <ac:picMk id="13" creationId="{C0977D59-A6C7-BD83-FDE6-97F6A2C60175}"/>
          </ac:picMkLst>
        </pc:picChg>
        <pc:picChg chg="del mod modCrop">
          <ac:chgData name="Alice Cheesbrough" userId="S::18acheesbrough@heckgrammar.co.uk::6531ae34-7c49-46b8-991c-79fc41999396" providerId="AD" clId="Web-{C94BD64B-1105-5927-06F6-DE12BE2CA11E}" dt="2024-06-26T13:30:22.429" v="147"/>
          <ac:picMkLst>
            <pc:docMk/>
            <pc:sldMk cId="16940823" sldId="262"/>
            <ac:picMk id="15" creationId="{004C2D41-F9E7-0CE7-B9E4-EFFC4318CC65}"/>
          </ac:picMkLst>
        </pc:picChg>
        <pc:picChg chg="add del mod">
          <ac:chgData name="Alice Cheesbrough" userId="S::18acheesbrough@heckgrammar.co.uk::6531ae34-7c49-46b8-991c-79fc41999396" providerId="AD" clId="Web-{C94BD64B-1105-5927-06F6-DE12BE2CA11E}" dt="2024-06-26T13:29:19.849" v="136"/>
          <ac:picMkLst>
            <pc:docMk/>
            <pc:sldMk cId="16940823" sldId="262"/>
            <ac:picMk id="16" creationId="{9F815A24-4573-4AD9-5DBD-2BBF14C0A969}"/>
          </ac:picMkLst>
        </pc:picChg>
        <pc:picChg chg="add mod">
          <ac:chgData name="Alice Cheesbrough" userId="S::18acheesbrough@heckgrammar.co.uk::6531ae34-7c49-46b8-991c-79fc41999396" providerId="AD" clId="Web-{C94BD64B-1105-5927-06F6-DE12BE2CA11E}" dt="2024-06-26T13:30:11.054" v="143" actId="1076"/>
          <ac:picMkLst>
            <pc:docMk/>
            <pc:sldMk cId="16940823" sldId="262"/>
            <ac:picMk id="20" creationId="{3C6EBAC1-7E83-AD8B-8AE2-15F1C16CDFC4}"/>
          </ac:picMkLst>
        </pc:picChg>
        <pc:picChg chg="add mod">
          <ac:chgData name="Alice Cheesbrough" userId="S::18acheesbrough@heckgrammar.co.uk::6531ae34-7c49-46b8-991c-79fc41999396" providerId="AD" clId="Web-{C94BD64B-1105-5927-06F6-DE12BE2CA11E}" dt="2024-06-26T13:31:01.556" v="152" actId="1076"/>
          <ac:picMkLst>
            <pc:docMk/>
            <pc:sldMk cId="16940823" sldId="262"/>
            <ac:picMk id="22" creationId="{46C0C280-D0B4-A010-D906-2B7403305D63}"/>
          </ac:picMkLst>
        </pc:picChg>
        <pc:picChg chg="add del mod">
          <ac:chgData name="Alice Cheesbrough" userId="S::18acheesbrough@heckgrammar.co.uk::6531ae34-7c49-46b8-991c-79fc41999396" providerId="AD" clId="Web-{C94BD64B-1105-5927-06F6-DE12BE2CA11E}" dt="2024-06-26T13:31:33.275" v="155"/>
          <ac:picMkLst>
            <pc:docMk/>
            <pc:sldMk cId="16940823" sldId="262"/>
            <ac:picMk id="23" creationId="{D080415E-F97C-9436-DBEA-02AE7272D266}"/>
          </ac:picMkLst>
        </pc:picChg>
        <pc:picChg chg="add mod">
          <ac:chgData name="Alice Cheesbrough" userId="S::18acheesbrough@heckgrammar.co.uk::6531ae34-7c49-46b8-991c-79fc41999396" providerId="AD" clId="Web-{C94BD64B-1105-5927-06F6-DE12BE2CA11E}" dt="2024-06-26T13:32:05.261" v="159" actId="14100"/>
          <ac:picMkLst>
            <pc:docMk/>
            <pc:sldMk cId="16940823" sldId="262"/>
            <ac:picMk id="24" creationId="{461EE471-8AA7-8807-902D-EABDEB1B4B0C}"/>
          </ac:picMkLst>
        </pc:picChg>
      </pc:sldChg>
      <pc:sldChg chg="modSp">
        <pc:chgData name="Alice Cheesbrough" userId="S::18acheesbrough@heckgrammar.co.uk::6531ae34-7c49-46b8-991c-79fc41999396" providerId="AD" clId="Web-{C94BD64B-1105-5927-06F6-DE12BE2CA11E}" dt="2024-06-26T14:07:14.167" v="799" actId="20577"/>
        <pc:sldMkLst>
          <pc:docMk/>
          <pc:sldMk cId="2500624643" sldId="263"/>
        </pc:sldMkLst>
        <pc:spChg chg="mod">
          <ac:chgData name="Alice Cheesbrough" userId="S::18acheesbrough@heckgrammar.co.uk::6531ae34-7c49-46b8-991c-79fc41999396" providerId="AD" clId="Web-{C94BD64B-1105-5927-06F6-DE12BE2CA11E}" dt="2024-06-26T14:07:09.511" v="797" actId="20577"/>
          <ac:spMkLst>
            <pc:docMk/>
            <pc:sldMk cId="2500624643" sldId="263"/>
            <ac:spMk id="14" creationId="{7DC33D4C-AB67-37A8-6CAB-72063ADACF48}"/>
          </ac:spMkLst>
        </pc:spChg>
        <pc:spChg chg="mod">
          <ac:chgData name="Alice Cheesbrough" userId="S::18acheesbrough@heckgrammar.co.uk::6531ae34-7c49-46b8-991c-79fc41999396" providerId="AD" clId="Web-{C94BD64B-1105-5927-06F6-DE12BE2CA11E}" dt="2024-06-26T14:07:14.167" v="799" actId="20577"/>
          <ac:spMkLst>
            <pc:docMk/>
            <pc:sldMk cId="2500624643" sldId="263"/>
            <ac:spMk id="21" creationId="{ECF72786-7051-1F35-921C-B5A041FBAA05}"/>
          </ac:spMkLst>
        </pc:spChg>
      </pc:sldChg>
      <pc:sldChg chg="modSp">
        <pc:chgData name="Alice Cheesbrough" userId="S::18acheesbrough@heckgrammar.co.uk::6531ae34-7c49-46b8-991c-79fc41999396" providerId="AD" clId="Web-{C94BD64B-1105-5927-06F6-DE12BE2CA11E}" dt="2024-06-26T14:01:53.468" v="650" actId="20577"/>
        <pc:sldMkLst>
          <pc:docMk/>
          <pc:sldMk cId="361594774" sldId="270"/>
        </pc:sldMkLst>
        <pc:spChg chg="mod">
          <ac:chgData name="Alice Cheesbrough" userId="S::18acheesbrough@heckgrammar.co.uk::6531ae34-7c49-46b8-991c-79fc41999396" providerId="AD" clId="Web-{C94BD64B-1105-5927-06F6-DE12BE2CA11E}" dt="2024-06-26T13:49:12.204" v="343" actId="20577"/>
          <ac:spMkLst>
            <pc:docMk/>
            <pc:sldMk cId="361594774" sldId="270"/>
            <ac:spMk id="6" creationId="{7ECC9BB5-A2EB-4B15-2616-A51C33C32A57}"/>
          </ac:spMkLst>
        </pc:spChg>
        <pc:spChg chg="mod">
          <ac:chgData name="Alice Cheesbrough" userId="S::18acheesbrough@heckgrammar.co.uk::6531ae34-7c49-46b8-991c-79fc41999396" providerId="AD" clId="Web-{C94BD64B-1105-5927-06F6-DE12BE2CA11E}" dt="2024-06-26T14:01:53.468" v="650" actId="20577"/>
          <ac:spMkLst>
            <pc:docMk/>
            <pc:sldMk cId="361594774" sldId="270"/>
            <ac:spMk id="8" creationId="{FA83540C-1445-3EF3-C906-9CD058ECBD23}"/>
          </ac:spMkLst>
        </pc:spChg>
        <pc:spChg chg="mod">
          <ac:chgData name="Alice Cheesbrough" userId="S::18acheesbrough@heckgrammar.co.uk::6531ae34-7c49-46b8-991c-79fc41999396" providerId="AD" clId="Web-{C94BD64B-1105-5927-06F6-DE12BE2CA11E}" dt="2024-06-26T14:00:44.497" v="648" actId="1076"/>
          <ac:spMkLst>
            <pc:docMk/>
            <pc:sldMk cId="361594774" sldId="270"/>
            <ac:spMk id="13" creationId="{2C64BE67-2EC4-F21C-7C80-8BCDCE6DEF2D}"/>
          </ac:spMkLst>
        </pc:spChg>
        <pc:picChg chg="mod">
          <ac:chgData name="Alice Cheesbrough" userId="S::18acheesbrough@heckgrammar.co.uk::6531ae34-7c49-46b8-991c-79fc41999396" providerId="AD" clId="Web-{C94BD64B-1105-5927-06F6-DE12BE2CA11E}" dt="2024-06-26T13:48:25.703" v="331" actId="1076"/>
          <ac:picMkLst>
            <pc:docMk/>
            <pc:sldMk cId="361594774" sldId="270"/>
            <ac:picMk id="11" creationId="{FD833CB2-4448-1C38-5362-B9D69BCDE7BB}"/>
          </ac:picMkLst>
        </pc:picChg>
        <pc:picChg chg="mod">
          <ac:chgData name="Alice Cheesbrough" userId="S::18acheesbrough@heckgrammar.co.uk::6531ae34-7c49-46b8-991c-79fc41999396" providerId="AD" clId="Web-{C94BD64B-1105-5927-06F6-DE12BE2CA11E}" dt="2024-06-26T13:48:29" v="332" actId="14100"/>
          <ac:picMkLst>
            <pc:docMk/>
            <pc:sldMk cId="361594774" sldId="270"/>
            <ac:picMk id="22" creationId="{7F1BCF4E-E60F-B79F-A5C3-68C6FC0010AB}"/>
          </ac:picMkLst>
        </pc:picChg>
      </pc:sldChg>
      <pc:sldChg chg="addSp modSp">
        <pc:chgData name="Alice Cheesbrough" userId="S::18acheesbrough@heckgrammar.co.uk::6531ae34-7c49-46b8-991c-79fc41999396" providerId="AD" clId="Web-{C94BD64B-1105-5927-06F6-DE12BE2CA11E}" dt="2024-06-26T14:04:39.349" v="709" actId="1076"/>
        <pc:sldMkLst>
          <pc:docMk/>
          <pc:sldMk cId="2536053987" sldId="271"/>
        </pc:sldMkLst>
        <pc:spChg chg="mod">
          <ac:chgData name="Alice Cheesbrough" userId="S::18acheesbrough@heckgrammar.co.uk::6531ae34-7c49-46b8-991c-79fc41999396" providerId="AD" clId="Web-{C94BD64B-1105-5927-06F6-DE12BE2CA11E}" dt="2024-06-26T13:49:49.440" v="352" actId="1076"/>
          <ac:spMkLst>
            <pc:docMk/>
            <pc:sldMk cId="2536053987" sldId="271"/>
            <ac:spMk id="5" creationId="{BD4E75FE-D47A-F16C-E280-6B47D9D25D25}"/>
          </ac:spMkLst>
        </pc:spChg>
        <pc:spChg chg="mod">
          <ac:chgData name="Alice Cheesbrough" userId="S::18acheesbrough@heckgrammar.co.uk::6531ae34-7c49-46b8-991c-79fc41999396" providerId="AD" clId="Web-{C94BD64B-1105-5927-06F6-DE12BE2CA11E}" dt="2024-06-26T13:49:40.909" v="350" actId="20577"/>
          <ac:spMkLst>
            <pc:docMk/>
            <pc:sldMk cId="2536053987" sldId="271"/>
            <ac:spMk id="7" creationId="{34F2CC90-C90A-6217-955A-1E268392E488}"/>
          </ac:spMkLst>
        </pc:spChg>
        <pc:spChg chg="add mod">
          <ac:chgData name="Alice Cheesbrough" userId="S::18acheesbrough@heckgrammar.co.uk::6531ae34-7c49-46b8-991c-79fc41999396" providerId="AD" clId="Web-{C94BD64B-1105-5927-06F6-DE12BE2CA11E}" dt="2024-06-26T13:50:40.942" v="360"/>
          <ac:spMkLst>
            <pc:docMk/>
            <pc:sldMk cId="2536053987" sldId="271"/>
            <ac:spMk id="10" creationId="{8578302E-8C23-FCF7-0157-9FB9D54A5BE0}"/>
          </ac:spMkLst>
        </pc:spChg>
        <pc:spChg chg="add mod">
          <ac:chgData name="Alice Cheesbrough" userId="S::18acheesbrough@heckgrammar.co.uk::6531ae34-7c49-46b8-991c-79fc41999396" providerId="AD" clId="Web-{C94BD64B-1105-5927-06F6-DE12BE2CA11E}" dt="2024-06-26T13:52:57.041" v="398" actId="20577"/>
          <ac:spMkLst>
            <pc:docMk/>
            <pc:sldMk cId="2536053987" sldId="271"/>
            <ac:spMk id="11" creationId="{E1DA70F1-9B91-7F6C-1CD4-3BE57DDD41C8}"/>
          </ac:spMkLst>
        </pc:spChg>
        <pc:spChg chg="add mod">
          <ac:chgData name="Alice Cheesbrough" userId="S::18acheesbrough@heckgrammar.co.uk::6531ae34-7c49-46b8-991c-79fc41999396" providerId="AD" clId="Web-{C94BD64B-1105-5927-06F6-DE12BE2CA11E}" dt="2024-06-26T13:59:14.523" v="632" actId="20577"/>
          <ac:spMkLst>
            <pc:docMk/>
            <pc:sldMk cId="2536053987" sldId="271"/>
            <ac:spMk id="12" creationId="{F52ECA18-036F-8345-40E3-E419A815D5B8}"/>
          </ac:spMkLst>
        </pc:spChg>
        <pc:spChg chg="add mod">
          <ac:chgData name="Alice Cheesbrough" userId="S::18acheesbrough@heckgrammar.co.uk::6531ae34-7c49-46b8-991c-79fc41999396" providerId="AD" clId="Web-{C94BD64B-1105-5927-06F6-DE12BE2CA11E}" dt="2024-06-26T14:02:44.782" v="687" actId="1076"/>
          <ac:spMkLst>
            <pc:docMk/>
            <pc:sldMk cId="2536053987" sldId="271"/>
            <ac:spMk id="13" creationId="{5F0F2389-D665-E707-B449-464854092558}"/>
          </ac:spMkLst>
        </pc:spChg>
        <pc:spChg chg="add mod">
          <ac:chgData name="Alice Cheesbrough" userId="S::18acheesbrough@heckgrammar.co.uk::6531ae34-7c49-46b8-991c-79fc41999396" providerId="AD" clId="Web-{C94BD64B-1105-5927-06F6-DE12BE2CA11E}" dt="2024-06-26T14:00:37.840" v="647" actId="20577"/>
          <ac:spMkLst>
            <pc:docMk/>
            <pc:sldMk cId="2536053987" sldId="271"/>
            <ac:spMk id="14" creationId="{2E2607CB-8F75-DFA1-C053-EE3923CCD3DB}"/>
          </ac:spMkLst>
        </pc:spChg>
        <pc:spChg chg="add mod">
          <ac:chgData name="Alice Cheesbrough" userId="S::18acheesbrough@heckgrammar.co.uk::6531ae34-7c49-46b8-991c-79fc41999396" providerId="AD" clId="Web-{C94BD64B-1105-5927-06F6-DE12BE2CA11E}" dt="2024-06-26T14:02:48.376" v="688" actId="1076"/>
          <ac:spMkLst>
            <pc:docMk/>
            <pc:sldMk cId="2536053987" sldId="271"/>
            <ac:spMk id="15" creationId="{02CFB924-214B-03FB-2302-69A826079478}"/>
          </ac:spMkLst>
        </pc:spChg>
        <pc:picChg chg="mod ord modCrop">
          <ac:chgData name="Alice Cheesbrough" userId="S::18acheesbrough@heckgrammar.co.uk::6531ae34-7c49-46b8-991c-79fc41999396" providerId="AD" clId="Web-{C94BD64B-1105-5927-06F6-DE12BE2CA11E}" dt="2024-06-26T14:04:28.083" v="705"/>
          <ac:picMkLst>
            <pc:docMk/>
            <pc:sldMk cId="2536053987" sldId="271"/>
            <ac:picMk id="9" creationId="{BDF9B8E4-EBF2-83B5-A5D1-32B14B7BDD61}"/>
          </ac:picMkLst>
        </pc:picChg>
        <pc:picChg chg="add mod">
          <ac:chgData name="Alice Cheesbrough" userId="S::18acheesbrough@heckgrammar.co.uk::6531ae34-7c49-46b8-991c-79fc41999396" providerId="AD" clId="Web-{C94BD64B-1105-5927-06F6-DE12BE2CA11E}" dt="2024-06-26T14:03:52.769" v="694" actId="1076"/>
          <ac:picMkLst>
            <pc:docMk/>
            <pc:sldMk cId="2536053987" sldId="271"/>
            <ac:picMk id="16" creationId="{0F312F71-856F-BFCA-CCD0-A864C9ADB149}"/>
          </ac:picMkLst>
        </pc:picChg>
        <pc:picChg chg="add mod">
          <ac:chgData name="Alice Cheesbrough" userId="S::18acheesbrough@heckgrammar.co.uk::6531ae34-7c49-46b8-991c-79fc41999396" providerId="AD" clId="Web-{C94BD64B-1105-5927-06F6-DE12BE2CA11E}" dt="2024-06-26T14:04:22.348" v="703" actId="14100"/>
          <ac:picMkLst>
            <pc:docMk/>
            <pc:sldMk cId="2536053987" sldId="271"/>
            <ac:picMk id="17" creationId="{C15BB809-F558-6FCE-C972-5EDF6E642B9B}"/>
          </ac:picMkLst>
        </pc:picChg>
        <pc:picChg chg="add mod">
          <ac:chgData name="Alice Cheesbrough" userId="S::18acheesbrough@heckgrammar.co.uk::6531ae34-7c49-46b8-991c-79fc41999396" providerId="AD" clId="Web-{C94BD64B-1105-5927-06F6-DE12BE2CA11E}" dt="2024-06-26T14:04:39.349" v="709" actId="1076"/>
          <ac:picMkLst>
            <pc:docMk/>
            <pc:sldMk cId="2536053987" sldId="271"/>
            <ac:picMk id="18" creationId="{7C30B5F3-B475-990C-2AD2-0C22B8374121}"/>
          </ac:picMkLst>
        </pc:picChg>
      </pc:sldChg>
      <pc:sldChg chg="addSp delSp modSp">
        <pc:chgData name="Alice Cheesbrough" userId="S::18acheesbrough@heckgrammar.co.uk::6531ae34-7c49-46b8-991c-79fc41999396" providerId="AD" clId="Web-{C94BD64B-1105-5927-06F6-DE12BE2CA11E}" dt="2024-06-26T13:48:08.483" v="326" actId="14100"/>
        <pc:sldMkLst>
          <pc:docMk/>
          <pc:sldMk cId="827056887" sldId="278"/>
        </pc:sldMkLst>
        <pc:spChg chg="mod">
          <ac:chgData name="Alice Cheesbrough" userId="S::18acheesbrough@heckgrammar.co.uk::6531ae34-7c49-46b8-991c-79fc41999396" providerId="AD" clId="Web-{C94BD64B-1105-5927-06F6-DE12BE2CA11E}" dt="2024-06-26T13:48:04.780" v="324" actId="14100"/>
          <ac:spMkLst>
            <pc:docMk/>
            <pc:sldMk cId="827056887" sldId="278"/>
            <ac:spMk id="10" creationId="{BBFB3477-C713-9135-73B3-710887FCEC9A}"/>
          </ac:spMkLst>
        </pc:spChg>
        <pc:spChg chg="mod">
          <ac:chgData name="Alice Cheesbrough" userId="S::18acheesbrough@heckgrammar.co.uk::6531ae34-7c49-46b8-991c-79fc41999396" providerId="AD" clId="Web-{C94BD64B-1105-5927-06F6-DE12BE2CA11E}" dt="2024-06-26T13:48:06.311" v="325" actId="1076"/>
          <ac:spMkLst>
            <pc:docMk/>
            <pc:sldMk cId="827056887" sldId="278"/>
            <ac:spMk id="17" creationId="{24C6361F-FE41-6509-9B14-B1F5EBD46CF7}"/>
          </ac:spMkLst>
        </pc:spChg>
        <pc:grpChg chg="del">
          <ac:chgData name="Alice Cheesbrough" userId="S::18acheesbrough@heckgrammar.co.uk::6531ae34-7c49-46b8-991c-79fc41999396" providerId="AD" clId="Web-{C94BD64B-1105-5927-06F6-DE12BE2CA11E}" dt="2024-06-26T13:47:35.513" v="311"/>
          <ac:grpSpMkLst>
            <pc:docMk/>
            <pc:sldMk cId="827056887" sldId="278"/>
            <ac:grpSpMk id="1042" creationId="{AF21CB23-600C-877A-2D1F-D8F073D43AD8}"/>
          </ac:grpSpMkLst>
        </pc:grpChg>
        <pc:grpChg chg="del mod">
          <ac:chgData name="Alice Cheesbrough" userId="S::18acheesbrough@heckgrammar.co.uk::6531ae34-7c49-46b8-991c-79fc41999396" providerId="AD" clId="Web-{C94BD64B-1105-5927-06F6-DE12BE2CA11E}" dt="2024-06-26T13:47:33.123" v="309"/>
          <ac:grpSpMkLst>
            <pc:docMk/>
            <pc:sldMk cId="827056887" sldId="278"/>
            <ac:grpSpMk id="1043" creationId="{3479129E-46FF-A1BA-6DEC-C9782D067BA0}"/>
          </ac:grpSpMkLst>
        </pc:grpChg>
        <pc:picChg chg="del">
          <ac:chgData name="Alice Cheesbrough" userId="S::18acheesbrough@heckgrammar.co.uk::6531ae34-7c49-46b8-991c-79fc41999396" providerId="AD" clId="Web-{C94BD64B-1105-5927-06F6-DE12BE2CA11E}" dt="2024-06-26T13:47:38.342" v="313"/>
          <ac:picMkLst>
            <pc:docMk/>
            <pc:sldMk cId="827056887" sldId="278"/>
            <ac:picMk id="18" creationId="{0C463B77-EA53-DD12-E481-E9BE92D3E3DF}"/>
          </ac:picMkLst>
        </pc:picChg>
        <pc:picChg chg="del mod">
          <ac:chgData name="Alice Cheesbrough" userId="S::18acheesbrough@heckgrammar.co.uk::6531ae34-7c49-46b8-991c-79fc41999396" providerId="AD" clId="Web-{C94BD64B-1105-5927-06F6-DE12BE2CA11E}" dt="2024-06-26T13:47:34.763" v="310"/>
          <ac:picMkLst>
            <pc:docMk/>
            <pc:sldMk cId="827056887" sldId="278"/>
            <ac:picMk id="1025" creationId="{0E11177F-100B-1C32-BDD8-C29C07D0632F}"/>
          </ac:picMkLst>
        </pc:picChg>
        <pc:picChg chg="add del mod">
          <ac:chgData name="Alice Cheesbrough" userId="S::18acheesbrough@heckgrammar.co.uk::6531ae34-7c49-46b8-991c-79fc41999396" providerId="AD" clId="Web-{C94BD64B-1105-5927-06F6-DE12BE2CA11E}" dt="2024-06-26T13:48:08.483" v="326" actId="14100"/>
          <ac:picMkLst>
            <pc:docMk/>
            <pc:sldMk cId="827056887" sldId="278"/>
            <ac:picMk id="1026" creationId="{5DD80426-442E-45F1-8E35-7BC467282AC5}"/>
          </ac:picMkLst>
        </pc:picChg>
        <pc:inkChg chg="del">
          <ac:chgData name="Alice Cheesbrough" userId="S::18acheesbrough@heckgrammar.co.uk::6531ae34-7c49-46b8-991c-79fc41999396" providerId="AD" clId="Web-{C94BD64B-1105-5927-06F6-DE12BE2CA11E}" dt="2024-06-26T13:47:36.670" v="312"/>
          <ac:inkMkLst>
            <pc:docMk/>
            <pc:sldMk cId="827056887" sldId="278"/>
            <ac:inkMk id="1038" creationId="{0D5DC808-3E2F-3491-68FF-D8542DD34404}"/>
          </ac:inkMkLst>
        </pc:inkChg>
        <pc:inkChg chg="mod">
          <ac:chgData name="Alice Cheesbrough" userId="S::18acheesbrough@heckgrammar.co.uk::6531ae34-7c49-46b8-991c-79fc41999396" providerId="AD" clId="Web-{C94BD64B-1105-5927-06F6-DE12BE2CA11E}" dt="2024-06-26T13:47:25.185" v="306" actId="1076"/>
          <ac:inkMkLst>
            <pc:docMk/>
            <pc:sldMk cId="827056887" sldId="278"/>
            <ac:inkMk id="1040" creationId="{B2D2E8EF-296A-F90B-FE1C-CD9E15053A8B}"/>
          </ac:inkMkLst>
        </pc:inkChg>
        <pc:inkChg chg="del">
          <ac:chgData name="Alice Cheesbrough" userId="S::18acheesbrough@heckgrammar.co.uk::6531ae34-7c49-46b8-991c-79fc41999396" providerId="AD" clId="Web-{C94BD64B-1105-5927-06F6-DE12BE2CA11E}" dt="2024-06-26T13:47:50.873" v="319"/>
          <ac:inkMkLst>
            <pc:docMk/>
            <pc:sldMk cId="827056887" sldId="278"/>
            <ac:inkMk id="1044" creationId="{ECF13DF9-17F7-1DFC-B961-006C97BAED6E}"/>
          </ac:inkMkLst>
        </pc:inkChg>
        <pc:inkChg chg="del">
          <ac:chgData name="Alice Cheesbrough" userId="S::18acheesbrough@heckgrammar.co.uk::6531ae34-7c49-46b8-991c-79fc41999396" providerId="AD" clId="Web-{C94BD64B-1105-5927-06F6-DE12BE2CA11E}" dt="2024-06-26T13:47:49.686" v="318"/>
          <ac:inkMkLst>
            <pc:docMk/>
            <pc:sldMk cId="827056887" sldId="278"/>
            <ac:inkMk id="1045" creationId="{54F52C88-EB4F-1266-A857-2D380C23B576}"/>
          </ac:inkMkLst>
        </pc:inkChg>
      </pc:sldChg>
      <pc:sldChg chg="addSp modSp">
        <pc:chgData name="Alice Cheesbrough" userId="S::18acheesbrough@heckgrammar.co.uk::6531ae34-7c49-46b8-991c-79fc41999396" providerId="AD" clId="Web-{C94BD64B-1105-5927-06F6-DE12BE2CA11E}" dt="2024-06-26T14:15:34.310" v="907" actId="1076"/>
        <pc:sldMkLst>
          <pc:docMk/>
          <pc:sldMk cId="162916467" sldId="280"/>
        </pc:sldMkLst>
        <pc:spChg chg="mod">
          <ac:chgData name="Alice Cheesbrough" userId="S::18acheesbrough@heckgrammar.co.uk::6531ae34-7c49-46b8-991c-79fc41999396" providerId="AD" clId="Web-{C94BD64B-1105-5927-06F6-DE12BE2CA11E}" dt="2024-06-26T14:14:21.026" v="878" actId="1076"/>
          <ac:spMkLst>
            <pc:docMk/>
            <pc:sldMk cId="162916467" sldId="280"/>
            <ac:spMk id="2" creationId="{D82EE283-FE01-9C47-71B7-ABD9EC33EC38}"/>
          </ac:spMkLst>
        </pc:spChg>
        <pc:spChg chg="add mod">
          <ac:chgData name="Alice Cheesbrough" userId="S::18acheesbrough@heckgrammar.co.uk::6531ae34-7c49-46b8-991c-79fc41999396" providerId="AD" clId="Web-{C94BD64B-1105-5927-06F6-DE12BE2CA11E}" dt="2024-06-26T14:14:08.276" v="875" actId="14100"/>
          <ac:spMkLst>
            <pc:docMk/>
            <pc:sldMk cId="162916467" sldId="280"/>
            <ac:spMk id="3" creationId="{F9623623-C08E-C1FA-AE31-5B0FBBE89255}"/>
          </ac:spMkLst>
        </pc:spChg>
        <pc:spChg chg="add mod">
          <ac:chgData name="Alice Cheesbrough" userId="S::18acheesbrough@heckgrammar.co.uk::6531ae34-7c49-46b8-991c-79fc41999396" providerId="AD" clId="Web-{C94BD64B-1105-5927-06F6-DE12BE2CA11E}" dt="2024-06-26T14:14:24.652" v="885" actId="20577"/>
          <ac:spMkLst>
            <pc:docMk/>
            <pc:sldMk cId="162916467" sldId="280"/>
            <ac:spMk id="6" creationId="{0B4E72DA-B39D-ED54-F9B9-4A3C1674BE6C}"/>
          </ac:spMkLst>
        </pc:spChg>
        <pc:spChg chg="mod">
          <ac:chgData name="Alice Cheesbrough" userId="S::18acheesbrough@heckgrammar.co.uk::6531ae34-7c49-46b8-991c-79fc41999396" providerId="AD" clId="Web-{C94BD64B-1105-5927-06F6-DE12BE2CA11E}" dt="2024-06-26T14:13:06.071" v="858" actId="1076"/>
          <ac:spMkLst>
            <pc:docMk/>
            <pc:sldMk cId="162916467" sldId="280"/>
            <ac:spMk id="7" creationId="{CD1A8355-0BDC-3CFB-C19F-6B2DAD6B2662}"/>
          </ac:spMkLst>
        </pc:spChg>
        <pc:picChg chg="add mod">
          <ac:chgData name="Alice Cheesbrough" userId="S::18acheesbrough@heckgrammar.co.uk::6531ae34-7c49-46b8-991c-79fc41999396" providerId="AD" clId="Web-{C94BD64B-1105-5927-06F6-DE12BE2CA11E}" dt="2024-06-26T14:14:54.559" v="889" actId="1076"/>
          <ac:picMkLst>
            <pc:docMk/>
            <pc:sldMk cId="162916467" sldId="280"/>
            <ac:picMk id="8" creationId="{3C0E44D9-11CD-5442-4E6C-5117F22FDCD3}"/>
          </ac:picMkLst>
        </pc:picChg>
        <pc:picChg chg="add mod">
          <ac:chgData name="Alice Cheesbrough" userId="S::18acheesbrough@heckgrammar.co.uk::6531ae34-7c49-46b8-991c-79fc41999396" providerId="AD" clId="Web-{C94BD64B-1105-5927-06F6-DE12BE2CA11E}" dt="2024-06-26T14:15:31.576" v="905" actId="1076"/>
          <ac:picMkLst>
            <pc:docMk/>
            <pc:sldMk cId="162916467" sldId="280"/>
            <ac:picMk id="9" creationId="{75F6E4CB-42C2-3707-55D0-13328F96A688}"/>
          </ac:picMkLst>
        </pc:picChg>
        <pc:picChg chg="add mod">
          <ac:chgData name="Alice Cheesbrough" userId="S::18acheesbrough@heckgrammar.co.uk::6531ae34-7c49-46b8-991c-79fc41999396" providerId="AD" clId="Web-{C94BD64B-1105-5927-06F6-DE12BE2CA11E}" dt="2024-06-26T14:15:34.310" v="907" actId="1076"/>
          <ac:picMkLst>
            <pc:docMk/>
            <pc:sldMk cId="162916467" sldId="280"/>
            <ac:picMk id="11" creationId="{8B56B15D-DA2B-3A49-2BCE-63085AC8028B}"/>
          </ac:picMkLst>
        </pc:picChg>
        <pc:picChg chg="add mod">
          <ac:chgData name="Alice Cheesbrough" userId="S::18acheesbrough@heckgrammar.co.uk::6531ae34-7c49-46b8-991c-79fc41999396" providerId="AD" clId="Web-{C94BD64B-1105-5927-06F6-DE12BE2CA11E}" dt="2024-06-26T14:15:32.654" v="906" actId="1076"/>
          <ac:picMkLst>
            <pc:docMk/>
            <pc:sldMk cId="162916467" sldId="280"/>
            <ac:picMk id="12" creationId="{35B95BF3-6489-BB6F-F74B-AC4A2DAB1DEB}"/>
          </ac:picMkLst>
        </pc:picChg>
      </pc:sldChg>
      <pc:sldChg chg="modSp">
        <pc:chgData name="Alice Cheesbrough" userId="S::18acheesbrough@heckgrammar.co.uk::6531ae34-7c49-46b8-991c-79fc41999396" providerId="AD" clId="Web-{C94BD64B-1105-5927-06F6-DE12BE2CA11E}" dt="2024-06-26T14:07:44.809" v="810" actId="1076"/>
        <pc:sldMkLst>
          <pc:docMk/>
          <pc:sldMk cId="1284644288" sldId="282"/>
        </pc:sldMkLst>
        <pc:spChg chg="mod">
          <ac:chgData name="Alice Cheesbrough" userId="S::18acheesbrough@heckgrammar.co.uk::6531ae34-7c49-46b8-991c-79fc41999396" providerId="AD" clId="Web-{C94BD64B-1105-5927-06F6-DE12BE2CA11E}" dt="2024-06-26T14:07:44.809" v="810" actId="1076"/>
          <ac:spMkLst>
            <pc:docMk/>
            <pc:sldMk cId="1284644288" sldId="282"/>
            <ac:spMk id="2" creationId="{94AA030C-A52A-82A0-5073-C412401757F7}"/>
          </ac:spMkLst>
        </pc:spChg>
        <pc:spChg chg="mod">
          <ac:chgData name="Alice Cheesbrough" userId="S::18acheesbrough@heckgrammar.co.uk::6531ae34-7c49-46b8-991c-79fc41999396" providerId="AD" clId="Web-{C94BD64B-1105-5927-06F6-DE12BE2CA11E}" dt="2024-06-26T14:07:33.246" v="805" actId="14100"/>
          <ac:spMkLst>
            <pc:docMk/>
            <pc:sldMk cId="1284644288" sldId="282"/>
            <ac:spMk id="10" creationId="{2AEDE3E2-2ABE-3F6E-714F-6B64251A3E69}"/>
          </ac:spMkLst>
        </pc:spChg>
        <pc:spChg chg="mod">
          <ac:chgData name="Alice Cheesbrough" userId="S::18acheesbrough@heckgrammar.co.uk::6531ae34-7c49-46b8-991c-79fc41999396" providerId="AD" clId="Web-{C94BD64B-1105-5927-06F6-DE12BE2CA11E}" dt="2024-06-26T14:07:36.746" v="806" actId="1076"/>
          <ac:spMkLst>
            <pc:docMk/>
            <pc:sldMk cId="1284644288" sldId="282"/>
            <ac:spMk id="11" creationId="{868A522B-B069-1C97-9A3B-55D0675359ED}"/>
          </ac:spMkLst>
        </pc:spChg>
        <pc:spChg chg="mod">
          <ac:chgData name="Alice Cheesbrough" userId="S::18acheesbrough@heckgrammar.co.uk::6531ae34-7c49-46b8-991c-79fc41999396" providerId="AD" clId="Web-{C94BD64B-1105-5927-06F6-DE12BE2CA11E}" dt="2024-06-26T14:06:47.994" v="792"/>
          <ac:spMkLst>
            <pc:docMk/>
            <pc:sldMk cId="1284644288" sldId="282"/>
            <ac:spMk id="16" creationId="{97FE75FD-D7C0-8FAE-155A-E61968E884F2}"/>
          </ac:spMkLst>
        </pc:spChg>
        <pc:spChg chg="mod">
          <ac:chgData name="Alice Cheesbrough" userId="S::18acheesbrough@heckgrammar.co.uk::6531ae34-7c49-46b8-991c-79fc41999396" providerId="AD" clId="Web-{C94BD64B-1105-5927-06F6-DE12BE2CA11E}" dt="2024-06-26T14:07:20.105" v="801" actId="20577"/>
          <ac:spMkLst>
            <pc:docMk/>
            <pc:sldMk cId="1284644288" sldId="282"/>
            <ac:spMk id="25" creationId="{937A19BF-9ECF-354A-0B39-F4ADD710B674}"/>
          </ac:spMkLst>
        </pc:spChg>
        <pc:spChg chg="mod">
          <ac:chgData name="Alice Cheesbrough" userId="S::18acheesbrough@heckgrammar.co.uk::6531ae34-7c49-46b8-991c-79fc41999396" providerId="AD" clId="Web-{C94BD64B-1105-5927-06F6-DE12BE2CA11E}" dt="2024-06-26T14:07:22.699" v="803" actId="20577"/>
          <ac:spMkLst>
            <pc:docMk/>
            <pc:sldMk cId="1284644288" sldId="282"/>
            <ac:spMk id="29" creationId="{1D23917A-E5A1-6C0C-12EA-5D145EAB818C}"/>
          </ac:spMkLst>
        </pc:spChg>
        <pc:inkChg chg="mod">
          <ac:chgData name="Alice Cheesbrough" userId="S::18acheesbrough@heckgrammar.co.uk::6531ae34-7c49-46b8-991c-79fc41999396" providerId="AD" clId="Web-{C94BD64B-1105-5927-06F6-DE12BE2CA11E}" dt="2024-06-26T14:07:00.995" v="795" actId="1076"/>
          <ac:inkMkLst>
            <pc:docMk/>
            <pc:sldMk cId="1284644288" sldId="282"/>
            <ac:inkMk id="1040" creationId="{3979CB5B-2A58-2967-FE09-7E7DC206FC9A}"/>
          </ac:inkMkLst>
        </pc:inkChg>
      </pc:sldChg>
      <pc:sldChg chg="modSp">
        <pc:chgData name="Alice Cheesbrough" userId="S::18acheesbrough@heckgrammar.co.uk::6531ae34-7c49-46b8-991c-79fc41999396" providerId="AD" clId="Web-{C94BD64B-1105-5927-06F6-DE12BE2CA11E}" dt="2024-06-26T13:46:59.809" v="305" actId="1076"/>
        <pc:sldMkLst>
          <pc:docMk/>
          <pc:sldMk cId="4179617951" sldId="283"/>
        </pc:sldMkLst>
        <pc:spChg chg="mod">
          <ac:chgData name="Alice Cheesbrough" userId="S::18acheesbrough@heckgrammar.co.uk::6531ae34-7c49-46b8-991c-79fc41999396" providerId="AD" clId="Web-{C94BD64B-1105-5927-06F6-DE12BE2CA11E}" dt="2024-06-26T13:46:59.809" v="305" actId="1076"/>
          <ac:spMkLst>
            <pc:docMk/>
            <pc:sldMk cId="4179617951" sldId="283"/>
            <ac:spMk id="9" creationId="{ACCDFCE4-2898-1489-CED7-FDCC34F3970C}"/>
          </ac:spMkLst>
        </pc:spChg>
      </pc:sldChg>
      <pc:sldChg chg="addSp delSp modSp">
        <pc:chgData name="Alice Cheesbrough" userId="S::18acheesbrough@heckgrammar.co.uk::6531ae34-7c49-46b8-991c-79fc41999396" providerId="AD" clId="Web-{C94BD64B-1105-5927-06F6-DE12BE2CA11E}" dt="2024-06-26T14:09:35.844" v="840" actId="1076"/>
        <pc:sldMkLst>
          <pc:docMk/>
          <pc:sldMk cId="654203176" sldId="284"/>
        </pc:sldMkLst>
        <pc:spChg chg="mod">
          <ac:chgData name="Alice Cheesbrough" userId="S::18acheesbrough@heckgrammar.co.uk::6531ae34-7c49-46b8-991c-79fc41999396" providerId="AD" clId="Web-{C94BD64B-1105-5927-06F6-DE12BE2CA11E}" dt="2024-06-26T13:24:34.760" v="63" actId="20577"/>
          <ac:spMkLst>
            <pc:docMk/>
            <pc:sldMk cId="654203176" sldId="284"/>
            <ac:spMk id="3" creationId="{5140D325-DF14-652E-890B-D56D17039F18}"/>
          </ac:spMkLst>
        </pc:spChg>
        <pc:spChg chg="mod">
          <ac:chgData name="Alice Cheesbrough" userId="S::18acheesbrough@heckgrammar.co.uk::6531ae34-7c49-46b8-991c-79fc41999396" providerId="AD" clId="Web-{C94BD64B-1105-5927-06F6-DE12BE2CA11E}" dt="2024-06-26T13:35:43.831" v="219" actId="14100"/>
          <ac:spMkLst>
            <pc:docMk/>
            <pc:sldMk cId="654203176" sldId="284"/>
            <ac:spMk id="5" creationId="{7BA2AB9C-FB98-1013-7FDA-BB4B0E4DCB2E}"/>
          </ac:spMkLst>
        </pc:spChg>
        <pc:spChg chg="mod">
          <ac:chgData name="Alice Cheesbrough" userId="S::18acheesbrough@heckgrammar.co.uk::6531ae34-7c49-46b8-991c-79fc41999396" providerId="AD" clId="Web-{C94BD64B-1105-5927-06F6-DE12BE2CA11E}" dt="2024-06-26T13:38:47.635" v="262" actId="14100"/>
          <ac:spMkLst>
            <pc:docMk/>
            <pc:sldMk cId="654203176" sldId="284"/>
            <ac:spMk id="7" creationId="{69EBC4E5-BA2D-3C2A-AAFC-90C0305BA786}"/>
          </ac:spMkLst>
        </pc:spChg>
        <pc:spChg chg="mod">
          <ac:chgData name="Alice Cheesbrough" userId="S::18acheesbrough@heckgrammar.co.uk::6531ae34-7c49-46b8-991c-79fc41999396" providerId="AD" clId="Web-{C94BD64B-1105-5927-06F6-DE12BE2CA11E}" dt="2024-06-26T13:35:47.722" v="220" actId="1076"/>
          <ac:spMkLst>
            <pc:docMk/>
            <pc:sldMk cId="654203176" sldId="284"/>
            <ac:spMk id="8" creationId="{77C0D267-993B-BFF9-A0BF-D4EED04655EC}"/>
          </ac:spMkLst>
        </pc:spChg>
        <pc:spChg chg="mod">
          <ac:chgData name="Alice Cheesbrough" userId="S::18acheesbrough@heckgrammar.co.uk::6531ae34-7c49-46b8-991c-79fc41999396" providerId="AD" clId="Web-{C94BD64B-1105-5927-06F6-DE12BE2CA11E}" dt="2024-06-26T13:32:59.044" v="177" actId="1076"/>
          <ac:spMkLst>
            <pc:docMk/>
            <pc:sldMk cId="654203176" sldId="284"/>
            <ac:spMk id="10" creationId="{D7D79088-ACF0-07EC-33E3-0B8566C3CAAA}"/>
          </ac:spMkLst>
        </pc:spChg>
        <pc:spChg chg="mod">
          <ac:chgData name="Alice Cheesbrough" userId="S::18acheesbrough@heckgrammar.co.uk::6531ae34-7c49-46b8-991c-79fc41999396" providerId="AD" clId="Web-{C94BD64B-1105-5927-06F6-DE12BE2CA11E}" dt="2024-06-26T13:35:37.784" v="216" actId="14100"/>
          <ac:spMkLst>
            <pc:docMk/>
            <pc:sldMk cId="654203176" sldId="284"/>
            <ac:spMk id="12" creationId="{B214524B-9119-FA51-A14D-F4042E664C4A}"/>
          </ac:spMkLst>
        </pc:spChg>
        <pc:spChg chg="mod">
          <ac:chgData name="Alice Cheesbrough" userId="S::18acheesbrough@heckgrammar.co.uk::6531ae34-7c49-46b8-991c-79fc41999396" providerId="AD" clId="Web-{C94BD64B-1105-5927-06F6-DE12BE2CA11E}" dt="2024-06-26T13:36:57.865" v="242" actId="1076"/>
          <ac:spMkLst>
            <pc:docMk/>
            <pc:sldMk cId="654203176" sldId="284"/>
            <ac:spMk id="14" creationId="{8C329E28-BC8B-0116-51F0-359435AE882C}"/>
          </ac:spMkLst>
        </pc:spChg>
        <pc:spChg chg="mod">
          <ac:chgData name="Alice Cheesbrough" userId="S::18acheesbrough@heckgrammar.co.uk::6531ae34-7c49-46b8-991c-79fc41999396" providerId="AD" clId="Web-{C94BD64B-1105-5927-06F6-DE12BE2CA11E}" dt="2024-06-26T13:40:25.451" v="283" actId="14100"/>
          <ac:spMkLst>
            <pc:docMk/>
            <pc:sldMk cId="654203176" sldId="284"/>
            <ac:spMk id="15" creationId="{46506D21-6A31-8044-A5DB-D77C836AF05D}"/>
          </ac:spMkLst>
        </pc:spChg>
        <pc:spChg chg="add mod">
          <ac:chgData name="Alice Cheesbrough" userId="S::18acheesbrough@heckgrammar.co.uk::6531ae34-7c49-46b8-991c-79fc41999396" providerId="AD" clId="Web-{C94BD64B-1105-5927-06F6-DE12BE2CA11E}" dt="2024-06-26T13:32:42.887" v="173" actId="1076"/>
          <ac:spMkLst>
            <pc:docMk/>
            <pc:sldMk cId="654203176" sldId="284"/>
            <ac:spMk id="16" creationId="{A6890EEA-D7A3-8301-85A6-A97E6169DA6C}"/>
          </ac:spMkLst>
        </pc:spChg>
        <pc:spChg chg="add mod">
          <ac:chgData name="Alice Cheesbrough" userId="S::18acheesbrough@heckgrammar.co.uk::6531ae34-7c49-46b8-991c-79fc41999396" providerId="AD" clId="Web-{C94BD64B-1105-5927-06F6-DE12BE2CA11E}" dt="2024-06-26T13:40:41.999" v="286"/>
          <ac:spMkLst>
            <pc:docMk/>
            <pc:sldMk cId="654203176" sldId="284"/>
            <ac:spMk id="23" creationId="{C05D7774-460E-CC14-F948-714F4DFDCA29}"/>
          </ac:spMkLst>
        </pc:spChg>
        <pc:spChg chg="add mod ord">
          <ac:chgData name="Alice Cheesbrough" userId="S::18acheesbrough@heckgrammar.co.uk::6531ae34-7c49-46b8-991c-79fc41999396" providerId="AD" clId="Web-{C94BD64B-1105-5927-06F6-DE12BE2CA11E}" dt="2024-06-26T14:09:31.875" v="839" actId="1076"/>
          <ac:spMkLst>
            <pc:docMk/>
            <pc:sldMk cId="654203176" sldId="284"/>
            <ac:spMk id="28" creationId="{D7F59FD7-C418-7535-E078-ABC74C12EFAE}"/>
          </ac:spMkLst>
        </pc:spChg>
        <pc:spChg chg="add mod ord">
          <ac:chgData name="Alice Cheesbrough" userId="S::18acheesbrough@heckgrammar.co.uk::6531ae34-7c49-46b8-991c-79fc41999396" providerId="AD" clId="Web-{C94BD64B-1105-5927-06F6-DE12BE2CA11E}" dt="2024-06-26T14:08:54.343" v="827" actId="1076"/>
          <ac:spMkLst>
            <pc:docMk/>
            <pc:sldMk cId="654203176" sldId="284"/>
            <ac:spMk id="29" creationId="{3809FD4B-765F-231C-181F-EFA199C72B3E}"/>
          </ac:spMkLst>
        </pc:spChg>
        <pc:spChg chg="add mod ord">
          <ac:chgData name="Alice Cheesbrough" userId="S::18acheesbrough@heckgrammar.co.uk::6531ae34-7c49-46b8-991c-79fc41999396" providerId="AD" clId="Web-{C94BD64B-1105-5927-06F6-DE12BE2CA11E}" dt="2024-06-26T14:09:25.406" v="837" actId="1076"/>
          <ac:spMkLst>
            <pc:docMk/>
            <pc:sldMk cId="654203176" sldId="284"/>
            <ac:spMk id="30" creationId="{A0FE6D52-1DC6-637B-8D65-577C0202DA84}"/>
          </ac:spMkLst>
        </pc:spChg>
        <pc:spChg chg="add mod ord">
          <ac:chgData name="Alice Cheesbrough" userId="S::18acheesbrough@heckgrammar.co.uk::6531ae34-7c49-46b8-991c-79fc41999396" providerId="AD" clId="Web-{C94BD64B-1105-5927-06F6-DE12BE2CA11E}" dt="2024-06-26T14:09:11.468" v="833"/>
          <ac:spMkLst>
            <pc:docMk/>
            <pc:sldMk cId="654203176" sldId="284"/>
            <ac:spMk id="31" creationId="{ED1BD084-4A6D-80EB-D5AB-CB1531A8C369}"/>
          </ac:spMkLst>
        </pc:spChg>
        <pc:picChg chg="mod modCrop">
          <ac:chgData name="Alice Cheesbrough" userId="S::18acheesbrough@heckgrammar.co.uk::6531ae34-7c49-46b8-991c-79fc41999396" providerId="AD" clId="Web-{C94BD64B-1105-5927-06F6-DE12BE2CA11E}" dt="2024-06-26T13:40:17.373" v="282" actId="14100"/>
          <ac:picMkLst>
            <pc:docMk/>
            <pc:sldMk cId="654203176" sldId="284"/>
            <ac:picMk id="2" creationId="{6E722876-1CC7-9E52-8E7C-150D124A68FE}"/>
          </ac:picMkLst>
        </pc:picChg>
        <pc:picChg chg="del mod">
          <ac:chgData name="Alice Cheesbrough" userId="S::18acheesbrough@heckgrammar.co.uk::6531ae34-7c49-46b8-991c-79fc41999396" providerId="AD" clId="Web-{C94BD64B-1105-5927-06F6-DE12BE2CA11E}" dt="2024-06-26T13:32:20.980" v="165"/>
          <ac:picMkLst>
            <pc:docMk/>
            <pc:sldMk cId="654203176" sldId="284"/>
            <ac:picMk id="9" creationId="{EF450D2C-747A-3235-13EF-7CE344F0EC09}"/>
          </ac:picMkLst>
        </pc:picChg>
        <pc:picChg chg="del mod">
          <ac:chgData name="Alice Cheesbrough" userId="S::18acheesbrough@heckgrammar.co.uk::6531ae34-7c49-46b8-991c-79fc41999396" providerId="AD" clId="Web-{C94BD64B-1105-5927-06F6-DE12BE2CA11E}" dt="2024-06-26T13:32:38.278" v="172"/>
          <ac:picMkLst>
            <pc:docMk/>
            <pc:sldMk cId="654203176" sldId="284"/>
            <ac:picMk id="11" creationId="{F26CE0A8-F0A8-359E-C322-DF8219F04733}"/>
          </ac:picMkLst>
        </pc:picChg>
        <pc:picChg chg="del mod">
          <ac:chgData name="Alice Cheesbrough" userId="S::18acheesbrough@heckgrammar.co.uk::6531ae34-7c49-46b8-991c-79fc41999396" providerId="AD" clId="Web-{C94BD64B-1105-5927-06F6-DE12BE2CA11E}" dt="2024-06-26T13:38:11.462" v="248"/>
          <ac:picMkLst>
            <pc:docMk/>
            <pc:sldMk cId="654203176" sldId="284"/>
            <ac:picMk id="13" creationId="{4515BD93-2085-499E-0DF4-666B971FD94F}"/>
          </ac:picMkLst>
        </pc:picChg>
        <pc:picChg chg="add del mod">
          <ac:chgData name="Alice Cheesbrough" userId="S::18acheesbrough@heckgrammar.co.uk::6531ae34-7c49-46b8-991c-79fc41999396" providerId="AD" clId="Web-{C94BD64B-1105-5927-06F6-DE12BE2CA11E}" dt="2024-06-26T13:33:18.936" v="183"/>
          <ac:picMkLst>
            <pc:docMk/>
            <pc:sldMk cId="654203176" sldId="284"/>
            <ac:picMk id="17" creationId="{08AD36F5-F0C1-721C-60DB-40233380FC5E}"/>
          </ac:picMkLst>
        </pc:picChg>
        <pc:picChg chg="add mod modCrop">
          <ac:chgData name="Alice Cheesbrough" userId="S::18acheesbrough@heckgrammar.co.uk::6531ae34-7c49-46b8-991c-79fc41999396" providerId="AD" clId="Web-{C94BD64B-1105-5927-06F6-DE12BE2CA11E}" dt="2024-06-26T14:09:35.844" v="840" actId="1076"/>
          <ac:picMkLst>
            <pc:docMk/>
            <pc:sldMk cId="654203176" sldId="284"/>
            <ac:picMk id="18" creationId="{D7652541-A90C-07D5-E642-D97FECFCAD05}"/>
          </ac:picMkLst>
        </pc:picChg>
        <pc:picChg chg="add mod modCrop">
          <ac:chgData name="Alice Cheesbrough" userId="S::18acheesbrough@heckgrammar.co.uk::6531ae34-7c49-46b8-991c-79fc41999396" providerId="AD" clId="Web-{C94BD64B-1105-5927-06F6-DE12BE2CA11E}" dt="2024-06-26T13:37:08.647" v="245"/>
          <ac:picMkLst>
            <pc:docMk/>
            <pc:sldMk cId="654203176" sldId="284"/>
            <ac:picMk id="19" creationId="{512E26A5-8A29-395B-B9BA-2BC47178E0AC}"/>
          </ac:picMkLst>
        </pc:picChg>
        <pc:picChg chg="add mod modCrop">
          <ac:chgData name="Alice Cheesbrough" userId="S::18acheesbrough@heckgrammar.co.uk::6531ae34-7c49-46b8-991c-79fc41999396" providerId="AD" clId="Web-{C94BD64B-1105-5927-06F6-DE12BE2CA11E}" dt="2024-06-26T13:36:12.161" v="229" actId="1076"/>
          <ac:picMkLst>
            <pc:docMk/>
            <pc:sldMk cId="654203176" sldId="284"/>
            <ac:picMk id="20" creationId="{43B1CC48-B6F3-8AD2-C539-4246FCDD2A32}"/>
          </ac:picMkLst>
        </pc:picChg>
        <pc:picChg chg="add mod modCrop">
          <ac:chgData name="Alice Cheesbrough" userId="S::18acheesbrough@heckgrammar.co.uk::6531ae34-7c49-46b8-991c-79fc41999396" providerId="AD" clId="Web-{C94BD64B-1105-5927-06F6-DE12BE2CA11E}" dt="2024-06-26T13:38:31.181" v="259" actId="1076"/>
          <ac:picMkLst>
            <pc:docMk/>
            <pc:sldMk cId="654203176" sldId="284"/>
            <ac:picMk id="21" creationId="{86D2801C-4FEB-8562-2166-F62DC6F82B53}"/>
          </ac:picMkLst>
        </pc:picChg>
        <pc:picChg chg="add mod">
          <ac:chgData name="Alice Cheesbrough" userId="S::18acheesbrough@heckgrammar.co.uk::6531ae34-7c49-46b8-991c-79fc41999396" providerId="AD" clId="Web-{C94BD64B-1105-5927-06F6-DE12BE2CA11E}" dt="2024-06-26T13:40:13.732" v="281" actId="1076"/>
          <ac:picMkLst>
            <pc:docMk/>
            <pc:sldMk cId="654203176" sldId="284"/>
            <ac:picMk id="22" creationId="{0DE38773-86D8-F962-5174-C0335E414EA4}"/>
          </ac:picMkLst>
        </pc:picChg>
        <pc:picChg chg="add mod">
          <ac:chgData name="Alice Cheesbrough" userId="S::18acheesbrough@heckgrammar.co.uk::6531ae34-7c49-46b8-991c-79fc41999396" providerId="AD" clId="Web-{C94BD64B-1105-5927-06F6-DE12BE2CA11E}" dt="2024-06-26T13:44:45.351" v="303" actId="1076"/>
          <ac:picMkLst>
            <pc:docMk/>
            <pc:sldMk cId="654203176" sldId="284"/>
            <ac:picMk id="24" creationId="{941A3D58-CC16-0944-B710-00AA54286143}"/>
          </ac:picMkLst>
        </pc:picChg>
        <pc:picChg chg="add mod">
          <ac:chgData name="Alice Cheesbrough" userId="S::18acheesbrough@heckgrammar.co.uk::6531ae34-7c49-46b8-991c-79fc41999396" providerId="AD" clId="Web-{C94BD64B-1105-5927-06F6-DE12BE2CA11E}" dt="2024-06-26T13:43:05.863" v="299" actId="1076"/>
          <ac:picMkLst>
            <pc:docMk/>
            <pc:sldMk cId="654203176" sldId="284"/>
            <ac:picMk id="26" creationId="{21EF60F5-A110-0A94-F1F5-4337717A29A4}"/>
          </ac:picMkLst>
        </pc:picChg>
        <pc:picChg chg="add mod">
          <ac:chgData name="Alice Cheesbrough" userId="S::18acheesbrough@heckgrammar.co.uk::6531ae34-7c49-46b8-991c-79fc41999396" providerId="AD" clId="Web-{C94BD64B-1105-5927-06F6-DE12BE2CA11E}" dt="2024-06-26T13:44:42.570" v="302" actId="1076"/>
          <ac:picMkLst>
            <pc:docMk/>
            <pc:sldMk cId="654203176" sldId="284"/>
            <ac:picMk id="27" creationId="{A88ADF88-DBD6-5CEF-D6DA-E3D7CB7F9D03}"/>
          </ac:picMkLst>
        </pc:picChg>
        <pc:cxnChg chg="add del mod">
          <ac:chgData name="Alice Cheesbrough" userId="S::18acheesbrough@heckgrammar.co.uk::6531ae34-7c49-46b8-991c-79fc41999396" providerId="AD" clId="Web-{C94BD64B-1105-5927-06F6-DE12BE2CA11E}" dt="2024-06-26T13:41:50.095" v="294"/>
          <ac:cxnSpMkLst>
            <pc:docMk/>
            <pc:sldMk cId="654203176" sldId="284"/>
            <ac:cxnSpMk id="25" creationId="{09C30C01-170A-2537-824B-FA6D4D0058C4}"/>
          </ac:cxnSpMkLst>
        </pc:cxnChg>
      </pc:sldChg>
      <pc:sldChg chg="addSp delSp modSp add replId">
        <pc:chgData name="Alice Cheesbrough" userId="S::18acheesbrough@heckgrammar.co.uk::6531ae34-7c49-46b8-991c-79fc41999396" providerId="AD" clId="Web-{C94BD64B-1105-5927-06F6-DE12BE2CA11E}" dt="2024-06-26T14:05:24.773" v="739" actId="20577"/>
        <pc:sldMkLst>
          <pc:docMk/>
          <pc:sldMk cId="3183244079" sldId="285"/>
        </pc:sldMkLst>
        <pc:spChg chg="del">
          <ac:chgData name="Alice Cheesbrough" userId="S::18acheesbrough@heckgrammar.co.uk::6531ae34-7c49-46b8-991c-79fc41999396" providerId="AD" clId="Web-{C94BD64B-1105-5927-06F6-DE12BE2CA11E}" dt="2024-06-26T14:05:10.928" v="722"/>
          <ac:spMkLst>
            <pc:docMk/>
            <pc:sldMk cId="3183244079" sldId="285"/>
            <ac:spMk id="2" creationId="{0DE6A3B6-035C-9E6F-4E0F-4B8B270AE391}"/>
          </ac:spMkLst>
        </pc:spChg>
        <pc:spChg chg="del">
          <ac:chgData name="Alice Cheesbrough" userId="S::18acheesbrough@heckgrammar.co.uk::6531ae34-7c49-46b8-991c-79fc41999396" providerId="AD" clId="Web-{C94BD64B-1105-5927-06F6-DE12BE2CA11E}" dt="2024-06-26T14:05:15.178" v="724"/>
          <ac:spMkLst>
            <pc:docMk/>
            <pc:sldMk cId="3183244079" sldId="285"/>
            <ac:spMk id="5" creationId="{106423F1-F988-FC83-F85F-4D5F14846BF1}"/>
          </ac:spMkLst>
        </pc:spChg>
        <pc:spChg chg="del">
          <ac:chgData name="Alice Cheesbrough" userId="S::18acheesbrough@heckgrammar.co.uk::6531ae34-7c49-46b8-991c-79fc41999396" providerId="AD" clId="Web-{C94BD64B-1105-5927-06F6-DE12BE2CA11E}" dt="2024-06-26T14:05:15.741" v="725"/>
          <ac:spMkLst>
            <pc:docMk/>
            <pc:sldMk cId="3183244079" sldId="285"/>
            <ac:spMk id="6" creationId="{AF33AE02-3330-485F-C05A-8671D05A3B0E}"/>
          </ac:spMkLst>
        </pc:spChg>
        <pc:spChg chg="add mod">
          <ac:chgData name="Alice Cheesbrough" userId="S::18acheesbrough@heckgrammar.co.uk::6531ae34-7c49-46b8-991c-79fc41999396" providerId="AD" clId="Web-{C94BD64B-1105-5927-06F6-DE12BE2CA11E}" dt="2024-06-26T14:05:24.773" v="739" actId="20577"/>
          <ac:spMkLst>
            <pc:docMk/>
            <pc:sldMk cId="3183244079" sldId="285"/>
            <ac:spMk id="8" creationId="{4589ABE8-BF89-7532-7520-E3044CD23752}"/>
          </ac:spMkLst>
        </pc:spChg>
        <pc:spChg chg="del">
          <ac:chgData name="Alice Cheesbrough" userId="S::18acheesbrough@heckgrammar.co.uk::6531ae34-7c49-46b8-991c-79fc41999396" providerId="AD" clId="Web-{C94BD64B-1105-5927-06F6-DE12BE2CA11E}" dt="2024-06-26T14:05:04.912" v="712"/>
          <ac:spMkLst>
            <pc:docMk/>
            <pc:sldMk cId="3183244079" sldId="285"/>
            <ac:spMk id="10" creationId="{591CFDF9-1DA6-2606-ED05-D5BE6DA19AC0}"/>
          </ac:spMkLst>
        </pc:spChg>
        <pc:spChg chg="del">
          <ac:chgData name="Alice Cheesbrough" userId="S::18acheesbrough@heckgrammar.co.uk::6531ae34-7c49-46b8-991c-79fc41999396" providerId="AD" clId="Web-{C94BD64B-1105-5927-06F6-DE12BE2CA11E}" dt="2024-06-26T14:05:09.788" v="721"/>
          <ac:spMkLst>
            <pc:docMk/>
            <pc:sldMk cId="3183244079" sldId="285"/>
            <ac:spMk id="13" creationId="{FD8B3A60-FF82-EF13-E230-FD6F7F06621D}"/>
          </ac:spMkLst>
        </pc:spChg>
        <pc:spChg chg="del">
          <ac:chgData name="Alice Cheesbrough" userId="S::18acheesbrough@heckgrammar.co.uk::6531ae34-7c49-46b8-991c-79fc41999396" providerId="AD" clId="Web-{C94BD64B-1105-5927-06F6-DE12BE2CA11E}" dt="2024-06-26T14:05:08.835" v="720"/>
          <ac:spMkLst>
            <pc:docMk/>
            <pc:sldMk cId="3183244079" sldId="285"/>
            <ac:spMk id="14" creationId="{3B28F9CD-F83D-8429-BCCE-285F264158F0}"/>
          </ac:spMkLst>
        </pc:spChg>
        <pc:spChg chg="del">
          <ac:chgData name="Alice Cheesbrough" userId="S::18acheesbrough@heckgrammar.co.uk::6531ae34-7c49-46b8-991c-79fc41999396" providerId="AD" clId="Web-{C94BD64B-1105-5927-06F6-DE12BE2CA11E}" dt="2024-06-26T14:05:17.569" v="726"/>
          <ac:spMkLst>
            <pc:docMk/>
            <pc:sldMk cId="3183244079" sldId="285"/>
            <ac:spMk id="15" creationId="{9A1FE912-8AA4-9B84-7A9B-C6B51AFA9275}"/>
          </ac:spMkLst>
        </pc:spChg>
        <pc:spChg chg="del">
          <ac:chgData name="Alice Cheesbrough" userId="S::18acheesbrough@heckgrammar.co.uk::6531ae34-7c49-46b8-991c-79fc41999396" providerId="AD" clId="Web-{C94BD64B-1105-5927-06F6-DE12BE2CA11E}" dt="2024-06-26T14:05:13.022" v="723"/>
          <ac:spMkLst>
            <pc:docMk/>
            <pc:sldMk cId="3183244079" sldId="285"/>
            <ac:spMk id="18" creationId="{9E9C138D-4077-7D08-2395-51A6DBABAEB8}"/>
          </ac:spMkLst>
        </pc:spChg>
        <pc:spChg chg="del mod">
          <ac:chgData name="Alice Cheesbrough" userId="S::18acheesbrough@heckgrammar.co.uk::6531ae34-7c49-46b8-991c-79fc41999396" providerId="AD" clId="Web-{C94BD64B-1105-5927-06F6-DE12BE2CA11E}" dt="2024-06-26T14:05:07.725" v="719"/>
          <ac:spMkLst>
            <pc:docMk/>
            <pc:sldMk cId="3183244079" sldId="285"/>
            <ac:spMk id="25" creationId="{B3A8600F-0017-85E2-95FD-922951C929F2}"/>
          </ac:spMkLst>
        </pc:spChg>
        <pc:picChg chg="del mod">
          <ac:chgData name="Alice Cheesbrough" userId="S::18acheesbrough@heckgrammar.co.uk::6531ae34-7c49-46b8-991c-79fc41999396" providerId="AD" clId="Web-{C94BD64B-1105-5927-06F6-DE12BE2CA11E}" dt="2024-06-26T14:05:06.334" v="716"/>
          <ac:picMkLst>
            <pc:docMk/>
            <pc:sldMk cId="3183244079" sldId="285"/>
            <ac:picMk id="3" creationId="{CA75859B-0691-F740-370D-FED3AEBDCA70}"/>
          </ac:picMkLst>
        </pc:picChg>
        <pc:picChg chg="del">
          <ac:chgData name="Alice Cheesbrough" userId="S::18acheesbrough@heckgrammar.co.uk::6531ae34-7c49-46b8-991c-79fc41999396" providerId="AD" clId="Web-{C94BD64B-1105-5927-06F6-DE12BE2CA11E}" dt="2024-06-26T14:05:05.819" v="714"/>
          <ac:picMkLst>
            <pc:docMk/>
            <pc:sldMk cId="3183244079" sldId="285"/>
            <ac:picMk id="12" creationId="{1D4EF7BF-2C09-D091-BFBA-35E6C7A259FE}"/>
          </ac:picMkLst>
        </pc:picChg>
        <pc:picChg chg="del">
          <ac:chgData name="Alice Cheesbrough" userId="S::18acheesbrough@heckgrammar.co.uk::6531ae34-7c49-46b8-991c-79fc41999396" providerId="AD" clId="Web-{C94BD64B-1105-5927-06F6-DE12BE2CA11E}" dt="2024-06-26T14:05:04.084" v="711"/>
          <ac:picMkLst>
            <pc:docMk/>
            <pc:sldMk cId="3183244079" sldId="285"/>
            <ac:picMk id="16" creationId="{FD99B9DB-0361-DA47-85A4-092DE30D319C}"/>
          </ac:picMkLst>
        </pc:picChg>
        <pc:picChg chg="del">
          <ac:chgData name="Alice Cheesbrough" userId="S::18acheesbrough@heckgrammar.co.uk::6531ae34-7c49-46b8-991c-79fc41999396" providerId="AD" clId="Web-{C94BD64B-1105-5927-06F6-DE12BE2CA11E}" dt="2024-06-26T14:05:05.569" v="713"/>
          <ac:picMkLst>
            <pc:docMk/>
            <pc:sldMk cId="3183244079" sldId="285"/>
            <ac:picMk id="21" creationId="{93ABF9F0-ABB6-EA06-0007-C544F2881AF3}"/>
          </ac:picMkLst>
        </pc:picChg>
      </pc:sldChg>
      <pc:sldChg chg="addSp delSp modSp add replId">
        <pc:chgData name="Alice Cheesbrough" userId="S::18acheesbrough@heckgrammar.co.uk::6531ae34-7c49-46b8-991c-79fc41999396" providerId="AD" clId="Web-{C94BD64B-1105-5927-06F6-DE12BE2CA11E}" dt="2024-06-26T14:06:17.165" v="791" actId="20577"/>
        <pc:sldMkLst>
          <pc:docMk/>
          <pc:sldMk cId="22113529" sldId="286"/>
        </pc:sldMkLst>
        <pc:spChg chg="del mod">
          <ac:chgData name="Alice Cheesbrough" userId="S::18acheesbrough@heckgrammar.co.uk::6531ae34-7c49-46b8-991c-79fc41999396" providerId="AD" clId="Web-{C94BD64B-1105-5927-06F6-DE12BE2CA11E}" dt="2024-06-26T14:05:44.476" v="747"/>
          <ac:spMkLst>
            <pc:docMk/>
            <pc:sldMk cId="22113529" sldId="286"/>
            <ac:spMk id="2" creationId="{EC2C15DF-600D-390F-DD15-303099FBD873}"/>
          </ac:spMkLst>
        </pc:spChg>
        <pc:spChg chg="del">
          <ac:chgData name="Alice Cheesbrough" userId="S::18acheesbrough@heckgrammar.co.uk::6531ae34-7c49-46b8-991c-79fc41999396" providerId="AD" clId="Web-{C94BD64B-1105-5927-06F6-DE12BE2CA11E}" dt="2024-06-26T14:05:41.258" v="741"/>
          <ac:spMkLst>
            <pc:docMk/>
            <pc:sldMk cId="22113529" sldId="286"/>
            <ac:spMk id="6" creationId="{7ECC9BB5-A2EB-4B15-2616-A51C33C32A57}"/>
          </ac:spMkLst>
        </pc:spChg>
        <pc:spChg chg="mod">
          <ac:chgData name="Alice Cheesbrough" userId="S::18acheesbrough@heckgrammar.co.uk::6531ae34-7c49-46b8-991c-79fc41999396" providerId="AD" clId="Web-{C94BD64B-1105-5927-06F6-DE12BE2CA11E}" dt="2024-06-26T14:06:04.180" v="760" actId="20577"/>
          <ac:spMkLst>
            <pc:docMk/>
            <pc:sldMk cId="22113529" sldId="286"/>
            <ac:spMk id="7" creationId="{CD1A8355-0BDC-3CFB-C19F-6B2DAD6B2662}"/>
          </ac:spMkLst>
        </pc:spChg>
        <pc:spChg chg="del mod">
          <ac:chgData name="Alice Cheesbrough" userId="S::18acheesbrough@heckgrammar.co.uk::6531ae34-7c49-46b8-991c-79fc41999396" providerId="AD" clId="Web-{C94BD64B-1105-5927-06F6-DE12BE2CA11E}" dt="2024-06-26T14:05:42.929" v="744"/>
          <ac:spMkLst>
            <pc:docMk/>
            <pc:sldMk cId="22113529" sldId="286"/>
            <ac:spMk id="8" creationId="{FA83540C-1445-3EF3-C906-9CD058ECBD23}"/>
          </ac:spMkLst>
        </pc:spChg>
        <pc:spChg chg="del">
          <ac:chgData name="Alice Cheesbrough" userId="S::18acheesbrough@heckgrammar.co.uk::6531ae34-7c49-46b8-991c-79fc41999396" providerId="AD" clId="Web-{C94BD64B-1105-5927-06F6-DE12BE2CA11E}" dt="2024-06-26T14:05:46.930" v="751"/>
          <ac:spMkLst>
            <pc:docMk/>
            <pc:sldMk cId="22113529" sldId="286"/>
            <ac:spMk id="9" creationId="{001E7706-44D6-F1C7-7EA7-240FE06BF923}"/>
          </ac:spMkLst>
        </pc:spChg>
        <pc:spChg chg="del">
          <ac:chgData name="Alice Cheesbrough" userId="S::18acheesbrough@heckgrammar.co.uk::6531ae34-7c49-46b8-991c-79fc41999396" providerId="AD" clId="Web-{C94BD64B-1105-5927-06F6-DE12BE2CA11E}" dt="2024-06-26T14:05:51.727" v="755"/>
          <ac:spMkLst>
            <pc:docMk/>
            <pc:sldMk cId="22113529" sldId="286"/>
            <ac:spMk id="12" creationId="{C89BACBE-7704-9E33-1A2A-64CA1AA07C0C}"/>
          </ac:spMkLst>
        </pc:spChg>
        <pc:spChg chg="del">
          <ac:chgData name="Alice Cheesbrough" userId="S::18acheesbrough@heckgrammar.co.uk::6531ae34-7c49-46b8-991c-79fc41999396" providerId="AD" clId="Web-{C94BD64B-1105-5927-06F6-DE12BE2CA11E}" dt="2024-06-26T14:05:54.367" v="757"/>
          <ac:spMkLst>
            <pc:docMk/>
            <pc:sldMk cId="22113529" sldId="286"/>
            <ac:spMk id="13" creationId="{2C64BE67-2EC4-F21C-7C80-8BCDCE6DEF2D}"/>
          </ac:spMkLst>
        </pc:spChg>
        <pc:spChg chg="add mod">
          <ac:chgData name="Alice Cheesbrough" userId="S::18acheesbrough@heckgrammar.co.uk::6531ae34-7c49-46b8-991c-79fc41999396" providerId="AD" clId="Web-{C94BD64B-1105-5927-06F6-DE12BE2CA11E}" dt="2024-06-26T14:06:17.165" v="791" actId="20577"/>
          <ac:spMkLst>
            <pc:docMk/>
            <pc:sldMk cId="22113529" sldId="286"/>
            <ac:spMk id="14" creationId="{FF8CF484-5ECF-5AF8-E99E-2061F831D0D7}"/>
          </ac:spMkLst>
        </pc:spChg>
        <pc:spChg chg="del mod">
          <ac:chgData name="Alice Cheesbrough" userId="S::18acheesbrough@heckgrammar.co.uk::6531ae34-7c49-46b8-991c-79fc41999396" providerId="AD" clId="Web-{C94BD64B-1105-5927-06F6-DE12BE2CA11E}" dt="2024-06-26T14:05:52.352" v="756"/>
          <ac:spMkLst>
            <pc:docMk/>
            <pc:sldMk cId="22113529" sldId="286"/>
            <ac:spMk id="15" creationId="{5A10B912-EF76-E254-D545-EBBA0E4943B2}"/>
          </ac:spMkLst>
        </pc:spChg>
        <pc:spChg chg="del">
          <ac:chgData name="Alice Cheesbrough" userId="S::18acheesbrough@heckgrammar.co.uk::6531ae34-7c49-46b8-991c-79fc41999396" providerId="AD" clId="Web-{C94BD64B-1105-5927-06F6-DE12BE2CA11E}" dt="2024-06-26T14:05:57.477" v="758"/>
          <ac:spMkLst>
            <pc:docMk/>
            <pc:sldMk cId="22113529" sldId="286"/>
            <ac:spMk id="18" creationId="{6335056E-A3DE-B480-520E-0F288C7024DE}"/>
          </ac:spMkLst>
        </pc:spChg>
        <pc:picChg chg="del">
          <ac:chgData name="Alice Cheesbrough" userId="S::18acheesbrough@heckgrammar.co.uk::6531ae34-7c49-46b8-991c-79fc41999396" providerId="AD" clId="Web-{C94BD64B-1105-5927-06F6-DE12BE2CA11E}" dt="2024-06-26T14:05:42.023" v="742"/>
          <ac:picMkLst>
            <pc:docMk/>
            <pc:sldMk cId="22113529" sldId="286"/>
            <ac:picMk id="3" creationId="{8BDE5B4C-25A5-64FC-0238-666A694415EB}"/>
          </ac:picMkLst>
        </pc:picChg>
        <pc:picChg chg="del">
          <ac:chgData name="Alice Cheesbrough" userId="S::18acheesbrough@heckgrammar.co.uk::6531ae34-7c49-46b8-991c-79fc41999396" providerId="AD" clId="Web-{C94BD64B-1105-5927-06F6-DE12BE2CA11E}" dt="2024-06-26T14:05:46.258" v="750"/>
          <ac:picMkLst>
            <pc:docMk/>
            <pc:sldMk cId="22113529" sldId="286"/>
            <ac:picMk id="11" creationId="{FD833CB2-4448-1C38-5362-B9D69BCDE7BB}"/>
          </ac:picMkLst>
        </pc:picChg>
        <pc:picChg chg="del mod">
          <ac:chgData name="Alice Cheesbrough" userId="S::18acheesbrough@heckgrammar.co.uk::6531ae34-7c49-46b8-991c-79fc41999396" providerId="AD" clId="Web-{C94BD64B-1105-5927-06F6-DE12BE2CA11E}" dt="2024-06-26T14:05:45.742" v="749"/>
          <ac:picMkLst>
            <pc:docMk/>
            <pc:sldMk cId="22113529" sldId="286"/>
            <ac:picMk id="22" creationId="{7F1BCF4E-E60F-B79F-A5C3-68C6FC0010AB}"/>
          </ac:picMkLst>
        </pc:picChg>
        <pc:cxnChg chg="del">
          <ac:chgData name="Alice Cheesbrough" userId="S::18acheesbrough@heckgrammar.co.uk::6531ae34-7c49-46b8-991c-79fc41999396" providerId="AD" clId="Web-{C94BD64B-1105-5927-06F6-DE12BE2CA11E}" dt="2024-06-26T14:05:48.820" v="752"/>
          <ac:cxnSpMkLst>
            <pc:docMk/>
            <pc:sldMk cId="22113529" sldId="286"/>
            <ac:cxnSpMk id="16" creationId="{10BC2549-2851-D0A5-9FFF-61EFFD5AB2EF}"/>
          </ac:cxnSpMkLst>
        </pc:cxnChg>
      </pc:sldChg>
    </pc:docChg>
  </pc:docChgLst>
  <pc:docChgLst>
    <pc:chgData name="Emma Dye" userId="S::18edye@heckgrammar.co.uk::716c5c5b-536d-4a14-922a-8f13002dcd95" providerId="AD" clId="Web-{0BA0C6F4-C9CA-60B8-05D8-E2AE95DB24DC}"/>
    <pc:docChg chg="modSld">
      <pc:chgData name="Emma Dye" userId="S::18edye@heckgrammar.co.uk::716c5c5b-536d-4a14-922a-8f13002dcd95" providerId="AD" clId="Web-{0BA0C6F4-C9CA-60B8-05D8-E2AE95DB24DC}" dt="2024-07-09T08:04:44.656" v="4" actId="14100"/>
      <pc:docMkLst>
        <pc:docMk/>
      </pc:docMkLst>
      <pc:sldChg chg="modSp">
        <pc:chgData name="Emma Dye" userId="S::18edye@heckgrammar.co.uk::716c5c5b-536d-4a14-922a-8f13002dcd95" providerId="AD" clId="Web-{0BA0C6F4-C9CA-60B8-05D8-E2AE95DB24DC}" dt="2024-07-09T08:04:44.656" v="4" actId="14100"/>
        <pc:sldMkLst>
          <pc:docMk/>
          <pc:sldMk cId="2487959194" sldId="287"/>
        </pc:sldMkLst>
        <pc:picChg chg="mod modCrop">
          <ac:chgData name="Emma Dye" userId="S::18edye@heckgrammar.co.uk::716c5c5b-536d-4a14-922a-8f13002dcd95" providerId="AD" clId="Web-{0BA0C6F4-C9CA-60B8-05D8-E2AE95DB24DC}" dt="2024-07-09T08:04:44.656" v="4" actId="14100"/>
          <ac:picMkLst>
            <pc:docMk/>
            <pc:sldMk cId="2487959194" sldId="287"/>
            <ac:picMk id="2" creationId="{EBB900F5-F1FC-01A7-4890-155DE8D57D84}"/>
          </ac:picMkLst>
        </pc:picChg>
      </pc:sldChg>
    </pc:docChg>
  </pc:docChgLst>
  <pc:docChgLst>
    <pc:chgData name="Laura Hatherly" userId="S::18lhatherly@heckgrammar.co.uk::973ae847-1807-4682-bd1b-5eed1bedfc85" providerId="AD" clId="Web-{5225EAE9-D124-B6A9-D2A1-B30C3707F38B}"/>
    <pc:docChg chg="delSld sldOrd">
      <pc:chgData name="Laura Hatherly" userId="S::18lhatherly@heckgrammar.co.uk::973ae847-1807-4682-bd1b-5eed1bedfc85" providerId="AD" clId="Web-{5225EAE9-D124-B6A9-D2A1-B30C3707F38B}" dt="2024-06-11T12:07:27.489" v="5"/>
      <pc:docMkLst>
        <pc:docMk/>
      </pc:docMkLst>
      <pc:sldChg chg="del">
        <pc:chgData name="Laura Hatherly" userId="S::18lhatherly@heckgrammar.co.uk::973ae847-1807-4682-bd1b-5eed1bedfc85" providerId="AD" clId="Web-{5225EAE9-D124-B6A9-D2A1-B30C3707F38B}" dt="2024-06-11T12:07:20.442" v="3"/>
        <pc:sldMkLst>
          <pc:docMk/>
          <pc:sldMk cId="949242879" sldId="267"/>
        </pc:sldMkLst>
      </pc:sldChg>
      <pc:sldChg chg="del">
        <pc:chgData name="Laura Hatherly" userId="S::18lhatherly@heckgrammar.co.uk::973ae847-1807-4682-bd1b-5eed1bedfc85" providerId="AD" clId="Web-{5225EAE9-D124-B6A9-D2A1-B30C3707F38B}" dt="2024-06-11T12:07:26.161" v="4"/>
        <pc:sldMkLst>
          <pc:docMk/>
          <pc:sldMk cId="431839039" sldId="268"/>
        </pc:sldMkLst>
      </pc:sldChg>
      <pc:sldChg chg="del">
        <pc:chgData name="Laura Hatherly" userId="S::18lhatherly@heckgrammar.co.uk::973ae847-1807-4682-bd1b-5eed1bedfc85" providerId="AD" clId="Web-{5225EAE9-D124-B6A9-D2A1-B30C3707F38B}" dt="2024-06-11T12:07:27.489" v="5"/>
        <pc:sldMkLst>
          <pc:docMk/>
          <pc:sldMk cId="1960449517" sldId="269"/>
        </pc:sldMkLst>
      </pc:sldChg>
      <pc:sldChg chg="del">
        <pc:chgData name="Laura Hatherly" userId="S::18lhatherly@heckgrammar.co.uk::973ae847-1807-4682-bd1b-5eed1bedfc85" providerId="AD" clId="Web-{5225EAE9-D124-B6A9-D2A1-B30C3707F38B}" dt="2024-06-11T12:05:54.986" v="0"/>
        <pc:sldMkLst>
          <pc:docMk/>
          <pc:sldMk cId="924267279" sldId="274"/>
        </pc:sldMkLst>
      </pc:sldChg>
      <pc:sldChg chg="del">
        <pc:chgData name="Laura Hatherly" userId="S::18lhatherly@heckgrammar.co.uk::973ae847-1807-4682-bd1b-5eed1bedfc85" providerId="AD" clId="Web-{5225EAE9-D124-B6A9-D2A1-B30C3707F38B}" dt="2024-06-11T12:05:56.236" v="1"/>
        <pc:sldMkLst>
          <pc:docMk/>
          <pc:sldMk cId="2994078108" sldId="276"/>
        </pc:sldMkLst>
      </pc:sldChg>
      <pc:sldChg chg="ord">
        <pc:chgData name="Laura Hatherly" userId="S::18lhatherly@heckgrammar.co.uk::973ae847-1807-4682-bd1b-5eed1bedfc85" providerId="AD" clId="Web-{5225EAE9-D124-B6A9-D2A1-B30C3707F38B}" dt="2024-06-11T12:07:11.051" v="2"/>
        <pc:sldMkLst>
          <pc:docMk/>
          <pc:sldMk cId="827056887" sldId="278"/>
        </pc:sldMkLst>
      </pc:sldChg>
    </pc:docChg>
  </pc:docChgLst>
  <pc:docChgLst>
    <pc:chgData name="Laura Hatherly" userId="S::18lhatherly@heckgrammar.co.uk::973ae847-1807-4682-bd1b-5eed1bedfc85" providerId="AD" clId="Web-{F2CCFD4E-96D6-5C9A-B1DD-3D1DEDD4CDD4}"/>
    <pc:docChg chg="modSld">
      <pc:chgData name="Laura Hatherly" userId="S::18lhatherly@heckgrammar.co.uk::973ae847-1807-4682-bd1b-5eed1bedfc85" providerId="AD" clId="Web-{F2CCFD4E-96D6-5C9A-B1DD-3D1DEDD4CDD4}" dt="2024-06-26T14:06:48.282" v="55" actId="1076"/>
      <pc:docMkLst>
        <pc:docMk/>
      </pc:docMkLst>
      <pc:sldChg chg="modSp">
        <pc:chgData name="Laura Hatherly" userId="S::18lhatherly@heckgrammar.co.uk::973ae847-1807-4682-bd1b-5eed1bedfc85" providerId="AD" clId="Web-{F2CCFD4E-96D6-5C9A-B1DD-3D1DEDD4CDD4}" dt="2024-06-26T14:06:48.282" v="55" actId="1076"/>
        <pc:sldMkLst>
          <pc:docMk/>
          <pc:sldMk cId="3983047228" sldId="279"/>
        </pc:sldMkLst>
        <pc:spChg chg="mod">
          <ac:chgData name="Laura Hatherly" userId="S::18lhatherly@heckgrammar.co.uk::973ae847-1807-4682-bd1b-5eed1bedfc85" providerId="AD" clId="Web-{F2CCFD4E-96D6-5C9A-B1DD-3D1DEDD4CDD4}" dt="2024-06-26T14:05:36.279" v="33" actId="1076"/>
          <ac:spMkLst>
            <pc:docMk/>
            <pc:sldMk cId="3983047228" sldId="279"/>
            <ac:spMk id="5" creationId="{173FE00A-414A-C5E5-6BAC-5FCFE318B1DF}"/>
          </ac:spMkLst>
        </pc:spChg>
        <pc:spChg chg="mod">
          <ac:chgData name="Laura Hatherly" userId="S::18lhatherly@heckgrammar.co.uk::973ae847-1807-4682-bd1b-5eed1bedfc85" providerId="AD" clId="Web-{F2CCFD4E-96D6-5C9A-B1DD-3D1DEDD4CDD4}" dt="2024-06-26T14:05:36.404" v="34" actId="1076"/>
          <ac:spMkLst>
            <pc:docMk/>
            <pc:sldMk cId="3983047228" sldId="279"/>
            <ac:spMk id="16" creationId="{B7EF2CCD-F09A-CBD6-EF09-4538F8817E34}"/>
          </ac:spMkLst>
        </pc:spChg>
        <pc:spChg chg="mod">
          <ac:chgData name="Laura Hatherly" userId="S::18lhatherly@heckgrammar.co.uk::973ae847-1807-4682-bd1b-5eed1bedfc85" providerId="AD" clId="Web-{F2CCFD4E-96D6-5C9A-B1DD-3D1DEDD4CDD4}" dt="2024-06-26T14:06:13.515" v="46" actId="1076"/>
          <ac:spMkLst>
            <pc:docMk/>
            <pc:sldMk cId="3983047228" sldId="279"/>
            <ac:spMk id="28" creationId="{73062B2F-AA23-51B8-7052-5AB9D062CD30}"/>
          </ac:spMkLst>
        </pc:spChg>
        <pc:spChg chg="mod">
          <ac:chgData name="Laura Hatherly" userId="S::18lhatherly@heckgrammar.co.uk::973ae847-1807-4682-bd1b-5eed1bedfc85" providerId="AD" clId="Web-{F2CCFD4E-96D6-5C9A-B1DD-3D1DEDD4CDD4}" dt="2024-06-26T14:06:48.079" v="53" actId="1076"/>
          <ac:spMkLst>
            <pc:docMk/>
            <pc:sldMk cId="3983047228" sldId="279"/>
            <ac:spMk id="30" creationId="{EE3A6451-2B21-60F1-5AE2-60C76EBB16A0}"/>
          </ac:spMkLst>
        </pc:spChg>
        <pc:spChg chg="mod">
          <ac:chgData name="Laura Hatherly" userId="S::18lhatherly@heckgrammar.co.uk::973ae847-1807-4682-bd1b-5eed1bedfc85" providerId="AD" clId="Web-{F2CCFD4E-96D6-5C9A-B1DD-3D1DEDD4CDD4}" dt="2024-06-26T14:06:48.173" v="54" actId="1076"/>
          <ac:spMkLst>
            <pc:docMk/>
            <pc:sldMk cId="3983047228" sldId="279"/>
            <ac:spMk id="32" creationId="{65C9FD2A-85FC-1300-7AA4-791C3218331B}"/>
          </ac:spMkLst>
        </pc:spChg>
        <pc:spChg chg="mod">
          <ac:chgData name="Laura Hatherly" userId="S::18lhatherly@heckgrammar.co.uk::973ae847-1807-4682-bd1b-5eed1bedfc85" providerId="AD" clId="Web-{F2CCFD4E-96D6-5C9A-B1DD-3D1DEDD4CDD4}" dt="2024-06-26T14:05:41.139" v="44" actId="14100"/>
          <ac:spMkLst>
            <pc:docMk/>
            <pc:sldMk cId="3983047228" sldId="279"/>
            <ac:spMk id="33" creationId="{8450B421-1521-0BF4-483E-81FD52114843}"/>
          </ac:spMkLst>
        </pc:spChg>
        <pc:picChg chg="mod">
          <ac:chgData name="Laura Hatherly" userId="S::18lhatherly@heckgrammar.co.uk::973ae847-1807-4682-bd1b-5eed1bedfc85" providerId="AD" clId="Web-{F2CCFD4E-96D6-5C9A-B1DD-3D1DEDD4CDD4}" dt="2024-06-26T14:06:48.282" v="55" actId="1076"/>
          <ac:picMkLst>
            <pc:docMk/>
            <pc:sldMk cId="3983047228" sldId="279"/>
            <ac:picMk id="9" creationId="{482EF17B-8652-6C59-FAD9-FAF87848D492}"/>
          </ac:picMkLst>
        </pc:picChg>
        <pc:picChg chg="mod">
          <ac:chgData name="Laura Hatherly" userId="S::18lhatherly@heckgrammar.co.uk::973ae847-1807-4682-bd1b-5eed1bedfc85" providerId="AD" clId="Web-{F2CCFD4E-96D6-5C9A-B1DD-3D1DEDD4CDD4}" dt="2024-06-26T14:05:36.498" v="35" actId="1076"/>
          <ac:picMkLst>
            <pc:docMk/>
            <pc:sldMk cId="3983047228" sldId="279"/>
            <ac:picMk id="24" creationId="{071FC844-3F20-5EEB-D6A8-8970BEE2B898}"/>
          </ac:picMkLst>
        </pc:picChg>
        <pc:picChg chg="mod">
          <ac:chgData name="Laura Hatherly" userId="S::18lhatherly@heckgrammar.co.uk::973ae847-1807-4682-bd1b-5eed1bedfc85" providerId="AD" clId="Web-{F2CCFD4E-96D6-5C9A-B1DD-3D1DEDD4CDD4}" dt="2024-06-26T14:05:36.607" v="36" actId="1076"/>
          <ac:picMkLst>
            <pc:docMk/>
            <pc:sldMk cId="3983047228" sldId="279"/>
            <ac:picMk id="25" creationId="{3F8FF120-7009-8770-C211-2E683635F850}"/>
          </ac:picMkLst>
        </pc:picChg>
        <pc:picChg chg="mod">
          <ac:chgData name="Laura Hatherly" userId="S::18lhatherly@heckgrammar.co.uk::973ae847-1807-4682-bd1b-5eed1bedfc85" providerId="AD" clId="Web-{F2CCFD4E-96D6-5C9A-B1DD-3D1DEDD4CDD4}" dt="2024-06-26T14:05:36.732" v="37" actId="1076"/>
          <ac:picMkLst>
            <pc:docMk/>
            <pc:sldMk cId="3983047228" sldId="279"/>
            <ac:picMk id="26" creationId="{5EA978E4-7BB8-BECA-494E-3E5503C8AFB9}"/>
          </ac:picMkLst>
        </pc:picChg>
        <pc:picChg chg="mod">
          <ac:chgData name="Laura Hatherly" userId="S::18lhatherly@heckgrammar.co.uk::973ae847-1807-4682-bd1b-5eed1bedfc85" providerId="AD" clId="Web-{F2CCFD4E-96D6-5C9A-B1DD-3D1DEDD4CDD4}" dt="2024-06-26T14:05:36.842" v="38" actId="1076"/>
          <ac:picMkLst>
            <pc:docMk/>
            <pc:sldMk cId="3983047228" sldId="279"/>
            <ac:picMk id="27" creationId="{7505CFCA-94C2-AEC1-1654-5606032E140C}"/>
          </ac:picMkLst>
        </pc:picChg>
      </pc:sldChg>
    </pc:docChg>
  </pc:docChgLst>
  <pc:docChgLst>
    <pc:chgData name="Shyla Velasquez-Fox" userId="S::18svelasquez-fox@heckgrammar.co.uk::bc948ed0-e3c2-4170-9664-0cf3f5abe3d6" providerId="AD" clId="Web-{B24B25E1-5B7D-AEFD-6F0D-B33DFF664EF8}"/>
    <pc:docChg chg="modSld">
      <pc:chgData name="Shyla Velasquez-Fox" userId="S::18svelasquez-fox@heckgrammar.co.uk::bc948ed0-e3c2-4170-9664-0cf3f5abe3d6" providerId="AD" clId="Web-{B24B25E1-5B7D-AEFD-6F0D-B33DFF664EF8}" dt="2024-06-28T13:31:15.821" v="29"/>
      <pc:docMkLst>
        <pc:docMk/>
      </pc:docMkLst>
      <pc:sldChg chg="addSp delSp modSp">
        <pc:chgData name="Shyla Velasquez-Fox" userId="S::18svelasquez-fox@heckgrammar.co.uk::bc948ed0-e3c2-4170-9664-0cf3f5abe3d6" providerId="AD" clId="Web-{B24B25E1-5B7D-AEFD-6F0D-B33DFF664EF8}" dt="2024-06-28T13:31:15.821" v="29"/>
        <pc:sldMkLst>
          <pc:docMk/>
          <pc:sldMk cId="361594774" sldId="270"/>
        </pc:sldMkLst>
        <pc:picChg chg="del">
          <ac:chgData name="Shyla Velasquez-Fox" userId="S::18svelasquez-fox@heckgrammar.co.uk::bc948ed0-e3c2-4170-9664-0cf3f5abe3d6" providerId="AD" clId="Web-{B24B25E1-5B7D-AEFD-6F0D-B33DFF664EF8}" dt="2024-06-28T13:30:50.273" v="23"/>
          <ac:picMkLst>
            <pc:docMk/>
            <pc:sldMk cId="361594774" sldId="270"/>
            <ac:picMk id="11" creationId="{FD833CB2-4448-1C38-5362-B9D69BCDE7BB}"/>
          </ac:picMkLst>
        </pc:picChg>
        <pc:picChg chg="add del mod">
          <ac:chgData name="Shyla Velasquez-Fox" userId="S::18svelasquez-fox@heckgrammar.co.uk::bc948ed0-e3c2-4170-9664-0cf3f5abe3d6" providerId="AD" clId="Web-{B24B25E1-5B7D-AEFD-6F0D-B33DFF664EF8}" dt="2024-06-28T13:30:23.194" v="17"/>
          <ac:picMkLst>
            <pc:docMk/>
            <pc:sldMk cId="361594774" sldId="270"/>
            <ac:picMk id="14" creationId="{96F6C032-584C-2E51-9F0E-73F0F83228D6}"/>
          </ac:picMkLst>
        </pc:picChg>
        <pc:picChg chg="add mod modCrop">
          <ac:chgData name="Shyla Velasquez-Fox" userId="S::18svelasquez-fox@heckgrammar.co.uk::bc948ed0-e3c2-4170-9664-0cf3f5abe3d6" providerId="AD" clId="Web-{B24B25E1-5B7D-AEFD-6F0D-B33DFF664EF8}" dt="2024-06-28T13:31:15.821" v="29"/>
          <ac:picMkLst>
            <pc:docMk/>
            <pc:sldMk cId="361594774" sldId="270"/>
            <ac:picMk id="19" creationId="{EE3D703A-0BD1-D5AE-95FE-FDFC2B773F3B}"/>
          </ac:picMkLst>
        </pc:picChg>
        <pc:picChg chg="del">
          <ac:chgData name="Shyla Velasquez-Fox" userId="S::18svelasquez-fox@heckgrammar.co.uk::bc948ed0-e3c2-4170-9664-0cf3f5abe3d6" providerId="AD" clId="Web-{B24B25E1-5B7D-AEFD-6F0D-B33DFF664EF8}" dt="2024-06-28T13:30:50.273" v="24"/>
          <ac:picMkLst>
            <pc:docMk/>
            <pc:sldMk cId="361594774" sldId="270"/>
            <ac:picMk id="22" creationId="{7F1BCF4E-E60F-B79F-A5C3-68C6FC0010AB}"/>
          </ac:picMkLst>
        </pc:picChg>
      </pc:sldChg>
      <pc:sldChg chg="modSp">
        <pc:chgData name="Shyla Velasquez-Fox" userId="S::18svelasquez-fox@heckgrammar.co.uk::bc948ed0-e3c2-4170-9664-0cf3f5abe3d6" providerId="AD" clId="Web-{B24B25E1-5B7D-AEFD-6F0D-B33DFF664EF8}" dt="2024-06-28T13:28:39.878" v="13" actId="20577"/>
        <pc:sldMkLst>
          <pc:docMk/>
          <pc:sldMk cId="2536053987" sldId="271"/>
        </pc:sldMkLst>
        <pc:spChg chg="mod">
          <ac:chgData name="Shyla Velasquez-Fox" userId="S::18svelasquez-fox@heckgrammar.co.uk::bc948ed0-e3c2-4170-9664-0cf3f5abe3d6" providerId="AD" clId="Web-{B24B25E1-5B7D-AEFD-6F0D-B33DFF664EF8}" dt="2024-06-28T13:28:39.878" v="13" actId="20577"/>
          <ac:spMkLst>
            <pc:docMk/>
            <pc:sldMk cId="2536053987" sldId="271"/>
            <ac:spMk id="12" creationId="{F52ECA18-036F-8345-40E3-E419A815D5B8}"/>
          </ac:spMkLst>
        </pc:spChg>
      </pc:sldChg>
    </pc:docChg>
  </pc:docChgLst>
  <pc:docChgLst>
    <pc:chgData name="Emma Dye" userId="S::18edye@heckgrammar.co.uk::716c5c5b-536d-4a14-922a-8f13002dcd95" providerId="AD" clId="Web-{147005BD-9249-BE5F-9121-C3E947C6BD99}"/>
    <pc:docChg chg="modSld">
      <pc:chgData name="Emma Dye" userId="S::18edye@heckgrammar.co.uk::716c5c5b-536d-4a14-922a-8f13002dcd95" providerId="AD" clId="Web-{147005BD-9249-BE5F-9121-C3E947C6BD99}" dt="2024-06-20T06:23:53.064" v="4" actId="1076"/>
      <pc:docMkLst>
        <pc:docMk/>
      </pc:docMkLst>
      <pc:sldChg chg="modSp">
        <pc:chgData name="Emma Dye" userId="S::18edye@heckgrammar.co.uk::716c5c5b-536d-4a14-922a-8f13002dcd95" providerId="AD" clId="Web-{147005BD-9249-BE5F-9121-C3E947C6BD99}" dt="2024-06-20T06:23:29.954" v="3" actId="1076"/>
        <pc:sldMkLst>
          <pc:docMk/>
          <pc:sldMk cId="2500624643" sldId="263"/>
        </pc:sldMkLst>
        <pc:spChg chg="mod">
          <ac:chgData name="Emma Dye" userId="S::18edye@heckgrammar.co.uk::716c5c5b-536d-4a14-922a-8f13002dcd95" providerId="AD" clId="Web-{147005BD-9249-BE5F-9121-C3E947C6BD99}" dt="2024-06-20T06:23:29.954" v="3" actId="1076"/>
          <ac:spMkLst>
            <pc:docMk/>
            <pc:sldMk cId="2500624643" sldId="263"/>
            <ac:spMk id="15" creationId="{C9C8EFC6-5CA0-1C27-18BB-F7391CE93911}"/>
          </ac:spMkLst>
        </pc:spChg>
      </pc:sldChg>
      <pc:sldChg chg="modSp">
        <pc:chgData name="Emma Dye" userId="S::18edye@heckgrammar.co.uk::716c5c5b-536d-4a14-922a-8f13002dcd95" providerId="AD" clId="Web-{147005BD-9249-BE5F-9121-C3E947C6BD99}" dt="2024-06-20T06:23:15.360" v="2" actId="1076"/>
        <pc:sldMkLst>
          <pc:docMk/>
          <pc:sldMk cId="4205471908" sldId="266"/>
        </pc:sldMkLst>
        <pc:spChg chg="mod">
          <ac:chgData name="Emma Dye" userId="S::18edye@heckgrammar.co.uk::716c5c5b-536d-4a14-922a-8f13002dcd95" providerId="AD" clId="Web-{147005BD-9249-BE5F-9121-C3E947C6BD99}" dt="2024-06-20T06:23:15.360" v="2" actId="1076"/>
          <ac:spMkLst>
            <pc:docMk/>
            <pc:sldMk cId="4205471908" sldId="266"/>
            <ac:spMk id="24" creationId="{4B214D0E-32FA-99B9-525A-A7EB4A09C8E8}"/>
          </ac:spMkLst>
        </pc:spChg>
      </pc:sldChg>
      <pc:sldChg chg="modSp">
        <pc:chgData name="Emma Dye" userId="S::18edye@heckgrammar.co.uk::716c5c5b-536d-4a14-922a-8f13002dcd95" providerId="AD" clId="Web-{147005BD-9249-BE5F-9121-C3E947C6BD99}" dt="2024-06-20T06:23:53.064" v="4" actId="1076"/>
        <pc:sldMkLst>
          <pc:docMk/>
          <pc:sldMk cId="897857491" sldId="275"/>
        </pc:sldMkLst>
        <pc:spChg chg="mod">
          <ac:chgData name="Emma Dye" userId="S::18edye@heckgrammar.co.uk::716c5c5b-536d-4a14-922a-8f13002dcd95" providerId="AD" clId="Web-{147005BD-9249-BE5F-9121-C3E947C6BD99}" dt="2024-06-20T06:23:53.064" v="4" actId="1076"/>
          <ac:spMkLst>
            <pc:docMk/>
            <pc:sldMk cId="897857491" sldId="275"/>
            <ac:spMk id="19" creationId="{E1F36D83-B6D9-6296-5377-E827C42607EE}"/>
          </ac:spMkLst>
        </pc:spChg>
      </pc:sldChg>
    </pc:docChg>
  </pc:docChgLst>
  <pc:docChgLst>
    <pc:chgData clId="Web-{147005BD-9249-BE5F-9121-C3E947C6BD99}"/>
    <pc:docChg chg="modSld">
      <pc:chgData name="" userId="" providerId="" clId="Web-{147005BD-9249-BE5F-9121-C3E947C6BD99}" dt="2024-06-20T06:22:41.531" v="0" actId="1076"/>
      <pc:docMkLst>
        <pc:docMk/>
      </pc:docMkLst>
      <pc:sldChg chg="modSp">
        <pc:chgData name="" userId="" providerId="" clId="Web-{147005BD-9249-BE5F-9121-C3E947C6BD99}" dt="2024-06-20T06:22:41.531" v="0" actId="1076"/>
        <pc:sldMkLst>
          <pc:docMk/>
          <pc:sldMk cId="3782862891" sldId="258"/>
        </pc:sldMkLst>
        <pc:spChg chg="mod">
          <ac:chgData name="" userId="" providerId="" clId="Web-{147005BD-9249-BE5F-9121-C3E947C6BD99}" dt="2024-06-20T06:22:41.531" v="0" actId="1076"/>
          <ac:spMkLst>
            <pc:docMk/>
            <pc:sldMk cId="3782862891" sldId="258"/>
            <ac:spMk id="3" creationId="{236D9058-C9AA-3DAF-F157-399E1C2B9298}"/>
          </ac:spMkLst>
        </pc:spChg>
      </pc:sldChg>
    </pc:docChg>
  </pc:docChgLst>
  <pc:docChgLst>
    <pc:chgData name="Emma Dye" userId="S::18edye@heckgrammar.co.uk::716c5c5b-536d-4a14-922a-8f13002dcd95" providerId="AD" clId="Web-{DEA94C90-2EF6-F89C-4F6B-36ED00BA4FF9}"/>
    <pc:docChg chg="addSld delSld modSld">
      <pc:chgData name="Emma Dye" userId="S::18edye@heckgrammar.co.uk::716c5c5b-536d-4a14-922a-8f13002dcd95" providerId="AD" clId="Web-{DEA94C90-2EF6-F89C-4F6B-36ED00BA4FF9}" dt="2024-06-20T08:48:02.088" v="463"/>
      <pc:docMkLst>
        <pc:docMk/>
      </pc:docMkLst>
      <pc:sldChg chg="addSp delSp modSp">
        <pc:chgData name="Emma Dye" userId="S::18edye@heckgrammar.co.uk::716c5c5b-536d-4a14-922a-8f13002dcd95" providerId="AD" clId="Web-{DEA94C90-2EF6-F89C-4F6B-36ED00BA4FF9}" dt="2024-06-20T08:35:46.955" v="285" actId="1076"/>
        <pc:sldMkLst>
          <pc:docMk/>
          <pc:sldMk cId="16940823" sldId="262"/>
        </pc:sldMkLst>
        <pc:spChg chg="add mod">
          <ac:chgData name="Emma Dye" userId="S::18edye@heckgrammar.co.uk::716c5c5b-536d-4a14-922a-8f13002dcd95" providerId="AD" clId="Web-{DEA94C90-2EF6-F89C-4F6B-36ED00BA4FF9}" dt="2024-06-20T08:10:04.504" v="47" actId="1076"/>
          <ac:spMkLst>
            <pc:docMk/>
            <pc:sldMk cId="16940823" sldId="262"/>
            <ac:spMk id="2" creationId="{9031C94E-369C-9142-2848-DD6445E48EF3}"/>
          </ac:spMkLst>
        </pc:spChg>
        <pc:spChg chg="add mod ord">
          <ac:chgData name="Emma Dye" userId="S::18edye@heckgrammar.co.uk::716c5c5b-536d-4a14-922a-8f13002dcd95" providerId="AD" clId="Web-{DEA94C90-2EF6-F89C-4F6B-36ED00BA4FF9}" dt="2024-06-20T08:09:54.207" v="45" actId="14100"/>
          <ac:spMkLst>
            <pc:docMk/>
            <pc:sldMk cId="16940823" sldId="262"/>
            <ac:spMk id="5" creationId="{ADB52ACC-EAEF-A183-6CD7-0D1210750B93}"/>
          </ac:spMkLst>
        </pc:spChg>
        <pc:spChg chg="add mod">
          <ac:chgData name="Emma Dye" userId="S::18edye@heckgrammar.co.uk::716c5c5b-536d-4a14-922a-8f13002dcd95" providerId="AD" clId="Web-{DEA94C90-2EF6-F89C-4F6B-36ED00BA4FF9}" dt="2024-06-20T08:22:23.994" v="67" actId="14100"/>
          <ac:spMkLst>
            <pc:docMk/>
            <pc:sldMk cId="16940823" sldId="262"/>
            <ac:spMk id="7" creationId="{AD91DA75-8176-297A-EBA7-9773F448B8B1}"/>
          </ac:spMkLst>
        </pc:spChg>
        <pc:spChg chg="add mod">
          <ac:chgData name="Emma Dye" userId="S::18edye@heckgrammar.co.uk::716c5c5b-536d-4a14-922a-8f13002dcd95" providerId="AD" clId="Web-{DEA94C90-2EF6-F89C-4F6B-36ED00BA4FF9}" dt="2024-06-20T08:22:37.760" v="69"/>
          <ac:spMkLst>
            <pc:docMk/>
            <pc:sldMk cId="16940823" sldId="262"/>
            <ac:spMk id="8" creationId="{4061717F-3F73-0E3A-2468-A9E7FA8E2731}"/>
          </ac:spMkLst>
        </pc:spChg>
        <pc:spChg chg="add del mod">
          <ac:chgData name="Emma Dye" userId="S::18edye@heckgrammar.co.uk::716c5c5b-536d-4a14-922a-8f13002dcd95" providerId="AD" clId="Web-{DEA94C90-2EF6-F89C-4F6B-36ED00BA4FF9}" dt="2024-06-20T08:27:48.597" v="156" actId="1076"/>
          <ac:spMkLst>
            <pc:docMk/>
            <pc:sldMk cId="16940823" sldId="262"/>
            <ac:spMk id="10" creationId="{903C45F8-44F1-ED47-5921-A2BD56013E38}"/>
          </ac:spMkLst>
        </pc:spChg>
        <pc:spChg chg="add mod">
          <ac:chgData name="Emma Dye" userId="S::18edye@heckgrammar.co.uk::716c5c5b-536d-4a14-922a-8f13002dcd95" providerId="AD" clId="Web-{DEA94C90-2EF6-F89C-4F6B-36ED00BA4FF9}" dt="2024-06-20T08:27:48.676" v="157" actId="1076"/>
          <ac:spMkLst>
            <pc:docMk/>
            <pc:sldMk cId="16940823" sldId="262"/>
            <ac:spMk id="12" creationId="{BBFDC86C-23A8-CCF4-184B-1C8066BDC6DE}"/>
          </ac:spMkLst>
        </pc:spChg>
        <pc:spChg chg="add mod">
          <ac:chgData name="Emma Dye" userId="S::18edye@heckgrammar.co.uk::716c5c5b-536d-4a14-922a-8f13002dcd95" providerId="AD" clId="Web-{DEA94C90-2EF6-F89C-4F6B-36ED00BA4FF9}" dt="2024-06-20T08:27:48.754" v="158" actId="1076"/>
          <ac:spMkLst>
            <pc:docMk/>
            <pc:sldMk cId="16940823" sldId="262"/>
            <ac:spMk id="14" creationId="{A6890EEA-D7A3-8301-85A6-A97E6169DA6C}"/>
          </ac:spMkLst>
        </pc:spChg>
        <pc:spChg chg="add mod">
          <ac:chgData name="Emma Dye" userId="S::18edye@heckgrammar.co.uk::716c5c5b-536d-4a14-922a-8f13002dcd95" providerId="AD" clId="Web-{DEA94C90-2EF6-F89C-4F6B-36ED00BA4FF9}" dt="2024-06-20T08:34:32.687" v="261" actId="1076"/>
          <ac:spMkLst>
            <pc:docMk/>
            <pc:sldMk cId="16940823" sldId="262"/>
            <ac:spMk id="17" creationId="{CD229995-9263-C432-8578-3789025EAC3B}"/>
          </ac:spMkLst>
        </pc:spChg>
        <pc:spChg chg="add mod">
          <ac:chgData name="Emma Dye" userId="S::18edye@heckgrammar.co.uk::716c5c5b-536d-4a14-922a-8f13002dcd95" providerId="AD" clId="Web-{DEA94C90-2EF6-F89C-4F6B-36ED00BA4FF9}" dt="2024-06-20T08:34:28.390" v="260" actId="1076"/>
          <ac:spMkLst>
            <pc:docMk/>
            <pc:sldMk cId="16940823" sldId="262"/>
            <ac:spMk id="18" creationId="{C95D39F5-F261-1AEC-7BE6-DF24ABE8BCE6}"/>
          </ac:spMkLst>
        </pc:spChg>
        <pc:spChg chg="add mod">
          <ac:chgData name="Emma Dye" userId="S::18edye@heckgrammar.co.uk::716c5c5b-536d-4a14-922a-8f13002dcd95" providerId="AD" clId="Web-{DEA94C90-2EF6-F89C-4F6B-36ED00BA4FF9}" dt="2024-06-20T08:34:21.671" v="259"/>
          <ac:spMkLst>
            <pc:docMk/>
            <pc:sldMk cId="16940823" sldId="262"/>
            <ac:spMk id="19" creationId="{FAD37067-405F-D9F1-22B6-4D67131C7D91}"/>
          </ac:spMkLst>
        </pc:spChg>
        <pc:spChg chg="add mod">
          <ac:chgData name="Emma Dye" userId="S::18edye@heckgrammar.co.uk::716c5c5b-536d-4a14-922a-8f13002dcd95" providerId="AD" clId="Web-{DEA94C90-2EF6-F89C-4F6B-36ED00BA4FF9}" dt="2024-06-20T08:35:46.955" v="285" actId="1076"/>
          <ac:spMkLst>
            <pc:docMk/>
            <pc:sldMk cId="16940823" sldId="262"/>
            <ac:spMk id="21" creationId="{55DA14A8-DFF3-520C-1B68-60BC3BED5767}"/>
          </ac:spMkLst>
        </pc:spChg>
        <pc:picChg chg="add del mod modCrop">
          <ac:chgData name="Emma Dye" userId="S::18edye@heckgrammar.co.uk::716c5c5b-536d-4a14-922a-8f13002dcd95" providerId="AD" clId="Web-{DEA94C90-2EF6-F89C-4F6B-36ED00BA4FF9}" dt="2024-06-20T08:32:04.808" v="218"/>
          <ac:picMkLst>
            <pc:docMk/>
            <pc:sldMk cId="16940823" sldId="262"/>
            <ac:picMk id="9" creationId="{BDD53D8B-A0B5-E95D-CAD1-A45E90E8C8B0}"/>
          </ac:picMkLst>
        </pc:picChg>
        <pc:picChg chg="add del mod">
          <ac:chgData name="Emma Dye" userId="S::18edye@heckgrammar.co.uk::716c5c5b-536d-4a14-922a-8f13002dcd95" providerId="AD" clId="Web-{DEA94C90-2EF6-F89C-4F6B-36ED00BA4FF9}" dt="2024-06-20T08:28:38.896" v="165"/>
          <ac:picMkLst>
            <pc:docMk/>
            <pc:sldMk cId="16940823" sldId="262"/>
            <ac:picMk id="11" creationId="{28072BEA-B0E7-741E-0423-56B2DB45C02C}"/>
          </ac:picMkLst>
        </pc:picChg>
        <pc:picChg chg="add mod modCrop">
          <ac:chgData name="Emma Dye" userId="S::18edye@heckgrammar.co.uk::716c5c5b-536d-4a14-922a-8f13002dcd95" providerId="AD" clId="Web-{DEA94C90-2EF6-F89C-4F6B-36ED00BA4FF9}" dt="2024-06-20T08:30:37.633" v="196" actId="1076"/>
          <ac:picMkLst>
            <pc:docMk/>
            <pc:sldMk cId="16940823" sldId="262"/>
            <ac:picMk id="13" creationId="{C0977D59-A6C7-BD83-FDE6-97F6A2C60175}"/>
          </ac:picMkLst>
        </pc:picChg>
        <pc:picChg chg="add mod modCrop">
          <ac:chgData name="Emma Dye" userId="S::18edye@heckgrammar.co.uk::716c5c5b-536d-4a14-922a-8f13002dcd95" providerId="AD" clId="Web-{DEA94C90-2EF6-F89C-4F6B-36ED00BA4FF9}" dt="2024-06-20T08:30:32.321" v="194" actId="1076"/>
          <ac:picMkLst>
            <pc:docMk/>
            <pc:sldMk cId="16940823" sldId="262"/>
            <ac:picMk id="15" creationId="{004C2D41-F9E7-0CE7-B9E4-EFFC4318CC65}"/>
          </ac:picMkLst>
        </pc:picChg>
        <pc:picChg chg="add del mod modCrop">
          <ac:chgData name="Emma Dye" userId="S::18edye@heckgrammar.co.uk::716c5c5b-536d-4a14-922a-8f13002dcd95" providerId="AD" clId="Web-{DEA94C90-2EF6-F89C-4F6B-36ED00BA4FF9}" dt="2024-06-20T08:32:45.340" v="230"/>
          <ac:picMkLst>
            <pc:docMk/>
            <pc:sldMk cId="16940823" sldId="262"/>
            <ac:picMk id="16" creationId="{AD174357-525B-95B9-19B1-550526B3D578}"/>
          </ac:picMkLst>
        </pc:picChg>
        <pc:picChg chg="add del mod">
          <ac:chgData name="Emma Dye" userId="S::18edye@heckgrammar.co.uk::716c5c5b-536d-4a14-922a-8f13002dcd95" providerId="AD" clId="Web-{DEA94C90-2EF6-F89C-4F6B-36ED00BA4FF9}" dt="2024-06-20T08:35:29.298" v="281"/>
          <ac:picMkLst>
            <pc:docMk/>
            <pc:sldMk cId="16940823" sldId="262"/>
            <ac:picMk id="20" creationId="{9DF6E4CB-1810-964C-5F35-230C4938E887}"/>
          </ac:picMkLst>
        </pc:picChg>
      </pc:sldChg>
      <pc:sldChg chg="delSp">
        <pc:chgData name="Emma Dye" userId="S::18edye@heckgrammar.co.uk::716c5c5b-536d-4a14-922a-8f13002dcd95" providerId="AD" clId="Web-{DEA94C90-2EF6-F89C-4F6B-36ED00BA4FF9}" dt="2024-06-20T08:04:29.448" v="2"/>
        <pc:sldMkLst>
          <pc:docMk/>
          <pc:sldMk cId="827056887" sldId="278"/>
        </pc:sldMkLst>
        <pc:grpChg chg="del">
          <ac:chgData name="Emma Dye" userId="S::18edye@heckgrammar.co.uk::716c5c5b-536d-4a14-922a-8f13002dcd95" providerId="AD" clId="Web-{DEA94C90-2EF6-F89C-4F6B-36ED00BA4FF9}" dt="2024-06-20T08:04:29.448" v="1"/>
          <ac:grpSpMkLst>
            <pc:docMk/>
            <pc:sldMk cId="827056887" sldId="278"/>
            <ac:grpSpMk id="1035" creationId="{0988E953-0857-CBF2-8EA3-451B7DC6AD94}"/>
          </ac:grpSpMkLst>
        </pc:grpChg>
        <pc:picChg chg="del">
          <ac:chgData name="Emma Dye" userId="S::18edye@heckgrammar.co.uk::716c5c5b-536d-4a14-922a-8f13002dcd95" providerId="AD" clId="Web-{DEA94C90-2EF6-F89C-4F6B-36ED00BA4FF9}" dt="2024-06-20T08:04:29.448" v="2"/>
          <ac:picMkLst>
            <pc:docMk/>
            <pc:sldMk cId="827056887" sldId="278"/>
            <ac:picMk id="8" creationId="{8D647321-EF4E-E0D0-B756-7F6986595A58}"/>
          </ac:picMkLst>
        </pc:picChg>
      </pc:sldChg>
      <pc:sldChg chg="del">
        <pc:chgData name="Emma Dye" userId="S::18edye@heckgrammar.co.uk::716c5c5b-536d-4a14-922a-8f13002dcd95" providerId="AD" clId="Web-{DEA94C90-2EF6-F89C-4F6B-36ED00BA4FF9}" dt="2024-06-20T08:04:43.370" v="3"/>
        <pc:sldMkLst>
          <pc:docMk/>
          <pc:sldMk cId="3044659514" sldId="281"/>
        </pc:sldMkLst>
      </pc:sldChg>
      <pc:sldChg chg="modSp">
        <pc:chgData name="Emma Dye" userId="S::18edye@heckgrammar.co.uk::716c5c5b-536d-4a14-922a-8f13002dcd95" providerId="AD" clId="Web-{DEA94C90-2EF6-F89C-4F6B-36ED00BA4FF9}" dt="2024-06-20T08:04:17.635" v="0" actId="1076"/>
        <pc:sldMkLst>
          <pc:docMk/>
          <pc:sldMk cId="1284644288" sldId="282"/>
        </pc:sldMkLst>
        <pc:inkChg chg="mod">
          <ac:chgData name="Emma Dye" userId="S::18edye@heckgrammar.co.uk::716c5c5b-536d-4a14-922a-8f13002dcd95" providerId="AD" clId="Web-{DEA94C90-2EF6-F89C-4F6B-36ED00BA4FF9}" dt="2024-06-20T08:04:17.635" v="0" actId="1076"/>
          <ac:inkMkLst>
            <pc:docMk/>
            <pc:sldMk cId="1284644288" sldId="282"/>
            <ac:inkMk id="1039" creationId="{8F3E701B-5DA6-E394-F6A5-7413E77BB131}"/>
          </ac:inkMkLst>
        </pc:inkChg>
      </pc:sldChg>
      <pc:sldChg chg="addSp modSp add replId">
        <pc:chgData name="Emma Dye" userId="S::18edye@heckgrammar.co.uk::716c5c5b-536d-4a14-922a-8f13002dcd95" providerId="AD" clId="Web-{DEA94C90-2EF6-F89C-4F6B-36ED00BA4FF9}" dt="2024-06-20T08:48:02.088" v="463"/>
        <pc:sldMkLst>
          <pc:docMk/>
          <pc:sldMk cId="654203176" sldId="284"/>
        </pc:sldMkLst>
        <pc:spChg chg="add mod">
          <ac:chgData name="Emma Dye" userId="S::18edye@heckgrammar.co.uk::716c5c5b-536d-4a14-922a-8f13002dcd95" providerId="AD" clId="Web-{DEA94C90-2EF6-F89C-4F6B-36ED00BA4FF9}" dt="2024-06-20T08:38:33.616" v="288" actId="1076"/>
          <ac:spMkLst>
            <pc:docMk/>
            <pc:sldMk cId="654203176" sldId="284"/>
            <ac:spMk id="5" creationId="{7BA2AB9C-FB98-1013-7FDA-BB4B0E4DCB2E}"/>
          </ac:spMkLst>
        </pc:spChg>
        <pc:spChg chg="add mod">
          <ac:chgData name="Emma Dye" userId="S::18edye@heckgrammar.co.uk::716c5c5b-536d-4a14-922a-8f13002dcd95" providerId="AD" clId="Web-{DEA94C90-2EF6-F89C-4F6B-36ED00BA4FF9}" dt="2024-06-20T08:47:13.618" v="455" actId="1076"/>
          <ac:spMkLst>
            <pc:docMk/>
            <pc:sldMk cId="654203176" sldId="284"/>
            <ac:spMk id="7" creationId="{69EBC4E5-BA2D-3C2A-AAFC-90C0305BA786}"/>
          </ac:spMkLst>
        </pc:spChg>
        <pc:spChg chg="add mod">
          <ac:chgData name="Emma Dye" userId="S::18edye@heckgrammar.co.uk::716c5c5b-536d-4a14-922a-8f13002dcd95" providerId="AD" clId="Web-{DEA94C90-2EF6-F89C-4F6B-36ED00BA4FF9}" dt="2024-06-20T08:38:57.804" v="315" actId="20577"/>
          <ac:spMkLst>
            <pc:docMk/>
            <pc:sldMk cId="654203176" sldId="284"/>
            <ac:spMk id="8" creationId="{77C0D267-993B-BFF9-A0BF-D4EED04655EC}"/>
          </ac:spMkLst>
        </pc:spChg>
        <pc:spChg chg="add mod">
          <ac:chgData name="Emma Dye" userId="S::18edye@heckgrammar.co.uk::716c5c5b-536d-4a14-922a-8f13002dcd95" providerId="AD" clId="Web-{DEA94C90-2EF6-F89C-4F6B-36ED00BA4FF9}" dt="2024-06-20T08:42:33.248" v="376" actId="14100"/>
          <ac:spMkLst>
            <pc:docMk/>
            <pc:sldMk cId="654203176" sldId="284"/>
            <ac:spMk id="10" creationId="{D7D79088-ACF0-07EC-33E3-0B8566C3CAAA}"/>
          </ac:spMkLst>
        </pc:spChg>
        <pc:spChg chg="add mod">
          <ac:chgData name="Emma Dye" userId="S::18edye@heckgrammar.co.uk::716c5c5b-536d-4a14-922a-8f13002dcd95" providerId="AD" clId="Web-{DEA94C90-2EF6-F89C-4F6B-36ED00BA4FF9}" dt="2024-06-20T08:42:35.482" v="377" actId="14100"/>
          <ac:spMkLst>
            <pc:docMk/>
            <pc:sldMk cId="654203176" sldId="284"/>
            <ac:spMk id="12" creationId="{B214524B-9119-FA51-A14D-F4042E664C4A}"/>
          </ac:spMkLst>
        </pc:spChg>
        <pc:spChg chg="add mod">
          <ac:chgData name="Emma Dye" userId="S::18edye@heckgrammar.co.uk::716c5c5b-536d-4a14-922a-8f13002dcd95" providerId="AD" clId="Web-{DEA94C90-2EF6-F89C-4F6B-36ED00BA4FF9}" dt="2024-06-20T08:44:52.146" v="423" actId="14100"/>
          <ac:spMkLst>
            <pc:docMk/>
            <pc:sldMk cId="654203176" sldId="284"/>
            <ac:spMk id="14" creationId="{8C329E28-BC8B-0116-51F0-359435AE882C}"/>
          </ac:spMkLst>
        </pc:spChg>
        <pc:spChg chg="add mod">
          <ac:chgData name="Emma Dye" userId="S::18edye@heckgrammar.co.uk::716c5c5b-536d-4a14-922a-8f13002dcd95" providerId="AD" clId="Web-{DEA94C90-2EF6-F89C-4F6B-36ED00BA4FF9}" dt="2024-06-20T08:48:02.088" v="463"/>
          <ac:spMkLst>
            <pc:docMk/>
            <pc:sldMk cId="654203176" sldId="284"/>
            <ac:spMk id="15" creationId="{46506D21-6A31-8044-A5DB-D77C836AF05D}"/>
          </ac:spMkLst>
        </pc:spChg>
        <pc:picChg chg="add mod modCrop">
          <ac:chgData name="Emma Dye" userId="S::18edye@heckgrammar.co.uk::716c5c5b-536d-4a14-922a-8f13002dcd95" providerId="AD" clId="Web-{DEA94C90-2EF6-F89C-4F6B-36ED00BA4FF9}" dt="2024-06-20T08:46:23.461" v="445" actId="14100"/>
          <ac:picMkLst>
            <pc:docMk/>
            <pc:sldMk cId="654203176" sldId="284"/>
            <ac:picMk id="2" creationId="{6E722876-1CC7-9E52-8E7C-150D124A68FE}"/>
          </ac:picMkLst>
        </pc:picChg>
        <pc:picChg chg="add mod">
          <ac:chgData name="Emma Dye" userId="S::18edye@heckgrammar.co.uk::716c5c5b-536d-4a14-922a-8f13002dcd95" providerId="AD" clId="Web-{DEA94C90-2EF6-F89C-4F6B-36ED00BA4FF9}" dt="2024-06-20T08:42:43.592" v="379" actId="1076"/>
          <ac:picMkLst>
            <pc:docMk/>
            <pc:sldMk cId="654203176" sldId="284"/>
            <ac:picMk id="9" creationId="{EF450D2C-747A-3235-13EF-7CE344F0EC09}"/>
          </ac:picMkLst>
        </pc:picChg>
        <pc:picChg chg="add mod modCrop">
          <ac:chgData name="Emma Dye" userId="S::18edye@heckgrammar.co.uk::716c5c5b-536d-4a14-922a-8f13002dcd95" providerId="AD" clId="Web-{DEA94C90-2EF6-F89C-4F6B-36ED00BA4FF9}" dt="2024-06-20T08:42:43.561" v="378" actId="1076"/>
          <ac:picMkLst>
            <pc:docMk/>
            <pc:sldMk cId="654203176" sldId="284"/>
            <ac:picMk id="11" creationId="{F26CE0A8-F0A8-359E-C322-DF8219F04733}"/>
          </ac:picMkLst>
        </pc:picChg>
        <pc:picChg chg="add mod modCrop">
          <ac:chgData name="Emma Dye" userId="S::18edye@heckgrammar.co.uk::716c5c5b-536d-4a14-922a-8f13002dcd95" providerId="AD" clId="Web-{DEA94C90-2EF6-F89C-4F6B-36ED00BA4FF9}" dt="2024-06-20T08:45:56.147" v="434" actId="1076"/>
          <ac:picMkLst>
            <pc:docMk/>
            <pc:sldMk cId="654203176" sldId="284"/>
            <ac:picMk id="13" creationId="{4515BD93-2085-499E-0DF4-666B971FD94F}"/>
          </ac:picMkLst>
        </pc:picChg>
      </pc:sldChg>
    </pc:docChg>
  </pc:docChgLst>
  <pc:docChgLst>
    <pc:chgData name="Shyla Velasquez-Fox" userId="S::18svelasquez-fox@heckgrammar.co.uk::bc948ed0-e3c2-4170-9664-0cf3f5abe3d6" providerId="AD" clId="Web-{4FF0C938-A71D-E3DD-0443-C71CB1AF38DD}"/>
    <pc:docChg chg="modSld">
      <pc:chgData name="Shyla Velasquez-Fox" userId="S::18svelasquez-fox@heckgrammar.co.uk::bc948ed0-e3c2-4170-9664-0cf3f5abe3d6" providerId="AD" clId="Web-{4FF0C938-A71D-E3DD-0443-C71CB1AF38DD}" dt="2024-06-18T10:13:31.770" v="126" actId="14100"/>
      <pc:docMkLst>
        <pc:docMk/>
      </pc:docMkLst>
      <pc:sldChg chg="addSp delSp modSp">
        <pc:chgData name="Shyla Velasquez-Fox" userId="S::18svelasquez-fox@heckgrammar.co.uk::bc948ed0-e3c2-4170-9664-0cf3f5abe3d6" providerId="AD" clId="Web-{4FF0C938-A71D-E3DD-0443-C71CB1AF38DD}" dt="2024-06-18T10:13:31.770" v="126" actId="14100"/>
        <pc:sldMkLst>
          <pc:docMk/>
          <pc:sldMk cId="361594774" sldId="270"/>
        </pc:sldMkLst>
        <pc:spChg chg="add del mod">
          <ac:chgData name="Shyla Velasquez-Fox" userId="S::18svelasquez-fox@heckgrammar.co.uk::bc948ed0-e3c2-4170-9664-0cf3f5abe3d6" providerId="AD" clId="Web-{4FF0C938-A71D-E3DD-0443-C71CB1AF38DD}" dt="2024-06-18T10:10:57.048" v="78" actId="20577"/>
          <ac:spMkLst>
            <pc:docMk/>
            <pc:sldMk cId="361594774" sldId="270"/>
            <ac:spMk id="2" creationId="{EC2C15DF-600D-390F-DD15-303099FBD873}"/>
          </ac:spMkLst>
        </pc:spChg>
        <pc:spChg chg="add mod">
          <ac:chgData name="Shyla Velasquez-Fox" userId="S::18svelasquez-fox@heckgrammar.co.uk::bc948ed0-e3c2-4170-9664-0cf3f5abe3d6" providerId="AD" clId="Web-{4FF0C938-A71D-E3DD-0443-C71CB1AF38DD}" dt="2024-06-18T10:13:24.505" v="124" actId="14100"/>
          <ac:spMkLst>
            <pc:docMk/>
            <pc:sldMk cId="361594774" sldId="270"/>
            <ac:spMk id="6" creationId="{7ECC9BB5-A2EB-4B15-2616-A51C33C32A57}"/>
          </ac:spMkLst>
        </pc:spChg>
        <pc:spChg chg="add mod">
          <ac:chgData name="Shyla Velasquez-Fox" userId="S::18svelasquez-fox@heckgrammar.co.uk::bc948ed0-e3c2-4170-9664-0cf3f5abe3d6" providerId="AD" clId="Web-{4FF0C938-A71D-E3DD-0443-C71CB1AF38DD}" dt="2024-06-18T10:09:38.327" v="65" actId="1076"/>
          <ac:spMkLst>
            <pc:docMk/>
            <pc:sldMk cId="361594774" sldId="270"/>
            <ac:spMk id="8" creationId="{FA83540C-1445-3EF3-C906-9CD058ECBD23}"/>
          </ac:spMkLst>
        </pc:spChg>
        <pc:spChg chg="add mod">
          <ac:chgData name="Shyla Velasquez-Fox" userId="S::18svelasquez-fox@heckgrammar.co.uk::bc948ed0-e3c2-4170-9664-0cf3f5abe3d6" providerId="AD" clId="Web-{4FF0C938-A71D-E3DD-0443-C71CB1AF38DD}" dt="2024-06-18T10:13:31.770" v="126" actId="14100"/>
          <ac:spMkLst>
            <pc:docMk/>
            <pc:sldMk cId="361594774" sldId="270"/>
            <ac:spMk id="9" creationId="{001E7706-44D6-F1C7-7EA7-240FE06BF923}"/>
          </ac:spMkLst>
        </pc:spChg>
        <pc:picChg chg="mod modCrop">
          <ac:chgData name="Shyla Velasquez-Fox" userId="S::18svelasquez-fox@heckgrammar.co.uk::bc948ed0-e3c2-4170-9664-0cf3f5abe3d6" providerId="AD" clId="Web-{4FF0C938-A71D-E3DD-0443-C71CB1AF38DD}" dt="2024-06-18T10:09:26.936" v="62" actId="1076"/>
          <ac:picMkLst>
            <pc:docMk/>
            <pc:sldMk cId="361594774" sldId="270"/>
            <ac:picMk id="3" creationId="{8BDE5B4C-25A5-64FC-0238-666A694415EB}"/>
          </ac:picMkLst>
        </pc:picChg>
      </pc:sldChg>
    </pc:docChg>
  </pc:docChgLst>
  <pc:docChgLst>
    <pc:chgData name="Laura Hatherly" userId="S::18lhatherly@heckgrammar.co.uk::973ae847-1807-4682-bd1b-5eed1bedfc85" providerId="AD" clId="Web-{389B075C-5736-2958-1049-6C0C896B5833}"/>
    <pc:docChg chg="addSld modSld">
      <pc:chgData name="Laura Hatherly" userId="S::18lhatherly@heckgrammar.co.uk::973ae847-1807-4682-bd1b-5eed1bedfc85" providerId="AD" clId="Web-{389B075C-5736-2958-1049-6C0C896B5833}" dt="2024-06-12T14:39:47.709" v="148" actId="1076"/>
      <pc:docMkLst>
        <pc:docMk/>
      </pc:docMkLst>
      <pc:sldChg chg="modSp">
        <pc:chgData name="Laura Hatherly" userId="S::18lhatherly@heckgrammar.co.uk::973ae847-1807-4682-bd1b-5eed1bedfc85" providerId="AD" clId="Web-{389B075C-5736-2958-1049-6C0C896B5833}" dt="2024-06-12T14:32:11.993" v="27" actId="20577"/>
        <pc:sldMkLst>
          <pc:docMk/>
          <pc:sldMk cId="1793760803" sldId="259"/>
        </pc:sldMkLst>
        <pc:spChg chg="mod">
          <ac:chgData name="Laura Hatherly" userId="S::18lhatherly@heckgrammar.co.uk::973ae847-1807-4682-bd1b-5eed1bedfc85" providerId="AD" clId="Web-{389B075C-5736-2958-1049-6C0C896B5833}" dt="2024-06-12T14:32:11.993" v="27" actId="20577"/>
          <ac:spMkLst>
            <pc:docMk/>
            <pc:sldMk cId="1793760803" sldId="259"/>
            <ac:spMk id="3" creationId="{FEAC544A-096D-E5C1-F5C2-CB9C216824FD}"/>
          </ac:spMkLst>
        </pc:spChg>
      </pc:sldChg>
      <pc:sldChg chg="delSp modSp">
        <pc:chgData name="Laura Hatherly" userId="S::18lhatherly@heckgrammar.co.uk::973ae847-1807-4682-bd1b-5eed1bedfc85" providerId="AD" clId="Web-{389B075C-5736-2958-1049-6C0C896B5833}" dt="2024-06-12T14:32:04.446" v="25" actId="20577"/>
        <pc:sldMkLst>
          <pc:docMk/>
          <pc:sldMk cId="463718747" sldId="261"/>
        </pc:sldMkLst>
        <pc:spChg chg="mod">
          <ac:chgData name="Laura Hatherly" userId="S::18lhatherly@heckgrammar.co.uk::973ae847-1807-4682-bd1b-5eed1bedfc85" providerId="AD" clId="Web-{389B075C-5736-2958-1049-6C0C896B5833}" dt="2024-06-12T14:32:04.446" v="25" actId="20577"/>
          <ac:spMkLst>
            <pc:docMk/>
            <pc:sldMk cId="463718747" sldId="261"/>
            <ac:spMk id="2" creationId="{4C145171-7B4F-B0AB-C63B-05D3FBBD3238}"/>
          </ac:spMkLst>
        </pc:spChg>
        <pc:spChg chg="del mod">
          <ac:chgData name="Laura Hatherly" userId="S::18lhatherly@heckgrammar.co.uk::973ae847-1807-4682-bd1b-5eed1bedfc85" providerId="AD" clId="Web-{389B075C-5736-2958-1049-6C0C896B5833}" dt="2024-06-12T14:31:58.602" v="23"/>
          <ac:spMkLst>
            <pc:docMk/>
            <pc:sldMk cId="463718747" sldId="261"/>
            <ac:spMk id="7" creationId="{4CAAFAEA-89F0-A7E5-7069-0995FF1A644C}"/>
          </ac:spMkLst>
        </pc:spChg>
        <pc:spChg chg="del mod">
          <ac:chgData name="Laura Hatherly" userId="S::18lhatherly@heckgrammar.co.uk::973ae847-1807-4682-bd1b-5eed1bedfc85" providerId="AD" clId="Web-{389B075C-5736-2958-1049-6C0C896B5833}" dt="2024-06-12T14:31:58.602" v="22"/>
          <ac:spMkLst>
            <pc:docMk/>
            <pc:sldMk cId="463718747" sldId="261"/>
            <ac:spMk id="8" creationId="{8CFBAB22-877A-AAA2-4ED8-2764D391A74E}"/>
          </ac:spMkLst>
        </pc:spChg>
        <pc:spChg chg="del mod">
          <ac:chgData name="Laura Hatherly" userId="S::18lhatherly@heckgrammar.co.uk::973ae847-1807-4682-bd1b-5eed1bedfc85" providerId="AD" clId="Web-{389B075C-5736-2958-1049-6C0C896B5833}" dt="2024-06-12T14:31:58.602" v="21"/>
          <ac:spMkLst>
            <pc:docMk/>
            <pc:sldMk cId="463718747" sldId="261"/>
            <ac:spMk id="9" creationId="{ACCDFCE4-2898-1489-CED7-FDCC34F3970C}"/>
          </ac:spMkLst>
        </pc:spChg>
        <pc:picChg chg="del">
          <ac:chgData name="Laura Hatherly" userId="S::18lhatherly@heckgrammar.co.uk::973ae847-1807-4682-bd1b-5eed1bedfc85" providerId="AD" clId="Web-{389B075C-5736-2958-1049-6C0C896B5833}" dt="2024-06-12T14:31:58.602" v="20"/>
          <ac:picMkLst>
            <pc:docMk/>
            <pc:sldMk cId="463718747" sldId="261"/>
            <ac:picMk id="10" creationId="{AF9B560C-85A9-8634-BBF1-781A992E50A7}"/>
          </ac:picMkLst>
        </pc:picChg>
        <pc:picChg chg="del">
          <ac:chgData name="Laura Hatherly" userId="S::18lhatherly@heckgrammar.co.uk::973ae847-1807-4682-bd1b-5eed1bedfc85" providerId="AD" clId="Web-{389B075C-5736-2958-1049-6C0C896B5833}" dt="2024-06-12T14:31:58.602" v="19"/>
          <ac:picMkLst>
            <pc:docMk/>
            <pc:sldMk cId="463718747" sldId="261"/>
            <ac:picMk id="11" creationId="{1A12A3C5-DD42-1AC2-BFCF-A76418B73045}"/>
          </ac:picMkLst>
        </pc:picChg>
        <pc:picChg chg="del">
          <ac:chgData name="Laura Hatherly" userId="S::18lhatherly@heckgrammar.co.uk::973ae847-1807-4682-bd1b-5eed1bedfc85" providerId="AD" clId="Web-{389B075C-5736-2958-1049-6C0C896B5833}" dt="2024-06-12T14:31:58.602" v="18"/>
          <ac:picMkLst>
            <pc:docMk/>
            <pc:sldMk cId="463718747" sldId="261"/>
            <ac:picMk id="12" creationId="{E5639DBD-2A64-D5BC-4DB2-FD417BB8F8AB}"/>
          </ac:picMkLst>
        </pc:picChg>
        <pc:picChg chg="del">
          <ac:chgData name="Laura Hatherly" userId="S::18lhatherly@heckgrammar.co.uk::973ae847-1807-4682-bd1b-5eed1bedfc85" providerId="AD" clId="Web-{389B075C-5736-2958-1049-6C0C896B5833}" dt="2024-06-12T14:31:58.602" v="17"/>
          <ac:picMkLst>
            <pc:docMk/>
            <pc:sldMk cId="463718747" sldId="261"/>
            <ac:picMk id="13" creationId="{5372EAF8-08EB-19E6-EE0E-8C52779CF46B}"/>
          </ac:picMkLst>
        </pc:picChg>
        <pc:picChg chg="del">
          <ac:chgData name="Laura Hatherly" userId="S::18lhatherly@heckgrammar.co.uk::973ae847-1807-4682-bd1b-5eed1bedfc85" providerId="AD" clId="Web-{389B075C-5736-2958-1049-6C0C896B5833}" dt="2024-06-12T14:31:58.602" v="16"/>
          <ac:picMkLst>
            <pc:docMk/>
            <pc:sldMk cId="463718747" sldId="261"/>
            <ac:picMk id="14" creationId="{74237605-786B-30DD-D625-1F502C6717A8}"/>
          </ac:picMkLst>
        </pc:picChg>
        <pc:picChg chg="del">
          <ac:chgData name="Laura Hatherly" userId="S::18lhatherly@heckgrammar.co.uk::973ae847-1807-4682-bd1b-5eed1bedfc85" providerId="AD" clId="Web-{389B075C-5736-2958-1049-6C0C896B5833}" dt="2024-06-12T14:31:58.602" v="15"/>
          <ac:picMkLst>
            <pc:docMk/>
            <pc:sldMk cId="463718747" sldId="261"/>
            <ac:picMk id="17" creationId="{3C358713-8C9C-274C-724F-4F34C640F360}"/>
          </ac:picMkLst>
        </pc:picChg>
        <pc:picChg chg="del">
          <ac:chgData name="Laura Hatherly" userId="S::18lhatherly@heckgrammar.co.uk::973ae847-1807-4682-bd1b-5eed1bedfc85" providerId="AD" clId="Web-{389B075C-5736-2958-1049-6C0C896B5833}" dt="2024-06-12T14:31:58.602" v="14"/>
          <ac:picMkLst>
            <pc:docMk/>
            <pc:sldMk cId="463718747" sldId="261"/>
            <ac:picMk id="18" creationId="{0EFED6A7-F4B8-025E-E793-68A140AD7E56}"/>
          </ac:picMkLst>
        </pc:picChg>
      </pc:sldChg>
      <pc:sldChg chg="addSp delSp modSp">
        <pc:chgData name="Laura Hatherly" userId="S::18lhatherly@heckgrammar.co.uk::973ae847-1807-4682-bd1b-5eed1bedfc85" providerId="AD" clId="Web-{389B075C-5736-2958-1049-6C0C896B5833}" dt="2024-06-12T14:34:43.700" v="102"/>
        <pc:sldMkLst>
          <pc:docMk/>
          <pc:sldMk cId="16940823" sldId="262"/>
        </pc:sldMkLst>
        <pc:picChg chg="add del mod">
          <ac:chgData name="Laura Hatherly" userId="S::18lhatherly@heckgrammar.co.uk::973ae847-1807-4682-bd1b-5eed1bedfc85" providerId="AD" clId="Web-{389B075C-5736-2958-1049-6C0C896B5833}" dt="2024-06-12T14:34:40.278" v="94"/>
          <ac:picMkLst>
            <pc:docMk/>
            <pc:sldMk cId="16940823" sldId="262"/>
            <ac:picMk id="2" creationId="{A93F4CAD-7FE2-646D-963C-BD2AF12A2F08}"/>
          </ac:picMkLst>
        </pc:picChg>
        <pc:picChg chg="add del mod">
          <ac:chgData name="Laura Hatherly" userId="S::18lhatherly@heckgrammar.co.uk::973ae847-1807-4682-bd1b-5eed1bedfc85" providerId="AD" clId="Web-{389B075C-5736-2958-1049-6C0C896B5833}" dt="2024-06-12T14:34:43.700" v="102"/>
          <ac:picMkLst>
            <pc:docMk/>
            <pc:sldMk cId="16940823" sldId="262"/>
            <ac:picMk id="5" creationId="{E749468F-BE1D-EAFA-3782-8B952CF38527}"/>
          </ac:picMkLst>
        </pc:picChg>
        <pc:picChg chg="add del mod">
          <ac:chgData name="Laura Hatherly" userId="S::18lhatherly@heckgrammar.co.uk::973ae847-1807-4682-bd1b-5eed1bedfc85" providerId="AD" clId="Web-{389B075C-5736-2958-1049-6C0C896B5833}" dt="2024-06-12T14:34:40.700" v="95"/>
          <ac:picMkLst>
            <pc:docMk/>
            <pc:sldMk cId="16940823" sldId="262"/>
            <ac:picMk id="7" creationId="{D22A3054-C352-931E-A105-1F1F7CEB8B48}"/>
          </ac:picMkLst>
        </pc:picChg>
        <pc:picChg chg="add del mod">
          <ac:chgData name="Laura Hatherly" userId="S::18lhatherly@heckgrammar.co.uk::973ae847-1807-4682-bd1b-5eed1bedfc85" providerId="AD" clId="Web-{389B075C-5736-2958-1049-6C0C896B5833}" dt="2024-06-12T14:34:41.013" v="96"/>
          <ac:picMkLst>
            <pc:docMk/>
            <pc:sldMk cId="16940823" sldId="262"/>
            <ac:picMk id="8" creationId="{395029FA-1F6F-DF01-7E85-6390D4D2A68C}"/>
          </ac:picMkLst>
        </pc:picChg>
        <pc:picChg chg="add del mod">
          <ac:chgData name="Laura Hatherly" userId="S::18lhatherly@heckgrammar.co.uk::973ae847-1807-4682-bd1b-5eed1bedfc85" providerId="AD" clId="Web-{389B075C-5736-2958-1049-6C0C896B5833}" dt="2024-06-12T14:34:42.153" v="99"/>
          <ac:picMkLst>
            <pc:docMk/>
            <pc:sldMk cId="16940823" sldId="262"/>
            <ac:picMk id="9" creationId="{56B8399D-FC6D-0CE8-313E-79B27A7743E9}"/>
          </ac:picMkLst>
        </pc:picChg>
        <pc:picChg chg="add del mod">
          <ac:chgData name="Laura Hatherly" userId="S::18lhatherly@heckgrammar.co.uk::973ae847-1807-4682-bd1b-5eed1bedfc85" providerId="AD" clId="Web-{389B075C-5736-2958-1049-6C0C896B5833}" dt="2024-06-12T14:34:41.356" v="97"/>
          <ac:picMkLst>
            <pc:docMk/>
            <pc:sldMk cId="16940823" sldId="262"/>
            <ac:picMk id="10" creationId="{40CE4B4E-A2BB-BFDC-A813-1B917589E282}"/>
          </ac:picMkLst>
        </pc:picChg>
        <pc:picChg chg="add del mod">
          <ac:chgData name="Laura Hatherly" userId="S::18lhatherly@heckgrammar.co.uk::973ae847-1807-4682-bd1b-5eed1bedfc85" providerId="AD" clId="Web-{389B075C-5736-2958-1049-6C0C896B5833}" dt="2024-06-12T14:34:42.513" v="100"/>
          <ac:picMkLst>
            <pc:docMk/>
            <pc:sldMk cId="16940823" sldId="262"/>
            <ac:picMk id="11" creationId="{131F335D-0655-1F3C-CA92-443D60392B22}"/>
          </ac:picMkLst>
        </pc:picChg>
        <pc:picChg chg="add del mod">
          <ac:chgData name="Laura Hatherly" userId="S::18lhatherly@heckgrammar.co.uk::973ae847-1807-4682-bd1b-5eed1bedfc85" providerId="AD" clId="Web-{389B075C-5736-2958-1049-6C0C896B5833}" dt="2024-06-12T14:34:43.356" v="101"/>
          <ac:picMkLst>
            <pc:docMk/>
            <pc:sldMk cId="16940823" sldId="262"/>
            <ac:picMk id="12" creationId="{4152C7D4-CB9F-E04D-395B-5A692C65E575}"/>
          </ac:picMkLst>
        </pc:picChg>
        <pc:picChg chg="add del mod">
          <ac:chgData name="Laura Hatherly" userId="S::18lhatherly@heckgrammar.co.uk::973ae847-1807-4682-bd1b-5eed1bedfc85" providerId="AD" clId="Web-{389B075C-5736-2958-1049-6C0C896B5833}" dt="2024-06-12T14:34:41.763" v="98"/>
          <ac:picMkLst>
            <pc:docMk/>
            <pc:sldMk cId="16940823" sldId="262"/>
            <ac:picMk id="13" creationId="{CF72C19B-7BE2-25B9-FD63-2678D7CE3C33}"/>
          </ac:picMkLst>
        </pc:picChg>
      </pc:sldChg>
      <pc:sldChg chg="addSp delSp modSp">
        <pc:chgData name="Laura Hatherly" userId="S::18lhatherly@heckgrammar.co.uk::973ae847-1807-4682-bd1b-5eed1bedfc85" providerId="AD" clId="Web-{389B075C-5736-2958-1049-6C0C896B5833}" dt="2024-06-12T14:39:47.709" v="148" actId="1076"/>
        <pc:sldMkLst>
          <pc:docMk/>
          <pc:sldMk cId="897857491" sldId="275"/>
        </pc:sldMkLst>
        <pc:picChg chg="add mod modCrop">
          <ac:chgData name="Laura Hatherly" userId="S::18lhatherly@heckgrammar.co.uk::973ae847-1807-4682-bd1b-5eed1bedfc85" providerId="AD" clId="Web-{389B075C-5736-2958-1049-6C0C896B5833}" dt="2024-06-12T14:38:26.457" v="125" actId="14100"/>
          <ac:picMkLst>
            <pc:docMk/>
            <pc:sldMk cId="897857491" sldId="275"/>
            <ac:picMk id="2" creationId="{7A09604A-9701-4CA0-9EE1-D43684C637C8}"/>
          </ac:picMkLst>
        </pc:picChg>
        <pc:picChg chg="add del mod">
          <ac:chgData name="Laura Hatherly" userId="S::18lhatherly@heckgrammar.co.uk::973ae847-1807-4682-bd1b-5eed1bedfc85" providerId="AD" clId="Web-{389B075C-5736-2958-1049-6C0C896B5833}" dt="2024-06-12T14:39:20.224" v="140"/>
          <ac:picMkLst>
            <pc:docMk/>
            <pc:sldMk cId="897857491" sldId="275"/>
            <ac:picMk id="3" creationId="{55AB1E18-58BA-53BE-AE42-6345E8EF24B4}"/>
          </ac:picMkLst>
        </pc:picChg>
        <pc:picChg chg="add mod">
          <ac:chgData name="Laura Hatherly" userId="S::18lhatherly@heckgrammar.co.uk::973ae847-1807-4682-bd1b-5eed1bedfc85" providerId="AD" clId="Web-{389B075C-5736-2958-1049-6C0C896B5833}" dt="2024-06-12T14:39:29.599" v="144" actId="1076"/>
          <ac:picMkLst>
            <pc:docMk/>
            <pc:sldMk cId="897857491" sldId="275"/>
            <ac:picMk id="4" creationId="{9F5C6708-4711-93FC-ED05-35BADA3143C7}"/>
          </ac:picMkLst>
        </pc:picChg>
        <pc:picChg chg="add mod">
          <ac:chgData name="Laura Hatherly" userId="S::18lhatherly@heckgrammar.co.uk::973ae847-1807-4682-bd1b-5eed1bedfc85" providerId="AD" clId="Web-{389B075C-5736-2958-1049-6C0C896B5833}" dt="2024-06-12T14:39:47.709" v="148" actId="1076"/>
          <ac:picMkLst>
            <pc:docMk/>
            <pc:sldMk cId="897857491" sldId="275"/>
            <ac:picMk id="5" creationId="{42FA1F04-138D-FB8F-38EF-4882524EF82A}"/>
          </ac:picMkLst>
        </pc:picChg>
      </pc:sldChg>
      <pc:sldChg chg="add replId">
        <pc:chgData name="Laura Hatherly" userId="S::18lhatherly@heckgrammar.co.uk::973ae847-1807-4682-bd1b-5eed1bedfc85" providerId="AD" clId="Web-{389B075C-5736-2958-1049-6C0C896B5833}" dt="2024-06-12T14:31:53.758" v="13"/>
        <pc:sldMkLst>
          <pc:docMk/>
          <pc:sldMk cId="3983047228" sldId="279"/>
        </pc:sldMkLst>
      </pc:sldChg>
      <pc:sldChg chg="addSp modSp add replId">
        <pc:chgData name="Laura Hatherly" userId="S::18lhatherly@heckgrammar.co.uk::973ae847-1807-4682-bd1b-5eed1bedfc85" providerId="AD" clId="Web-{389B075C-5736-2958-1049-6C0C896B5833}" dt="2024-06-12T14:33:11.479" v="51" actId="1076"/>
        <pc:sldMkLst>
          <pc:docMk/>
          <pc:sldMk cId="162916467" sldId="280"/>
        </pc:sldMkLst>
        <pc:spChg chg="add mod">
          <ac:chgData name="Laura Hatherly" userId="S::18lhatherly@heckgrammar.co.uk::973ae847-1807-4682-bd1b-5eed1bedfc85" providerId="AD" clId="Web-{389B075C-5736-2958-1049-6C0C896B5833}" dt="2024-06-12T14:33:11.479" v="51" actId="1076"/>
          <ac:spMkLst>
            <pc:docMk/>
            <pc:sldMk cId="162916467" sldId="280"/>
            <ac:spMk id="2" creationId="{D82EE283-FE01-9C47-71B7-ABD9EC33EC38}"/>
          </ac:spMkLst>
        </pc:spChg>
        <pc:spChg chg="mod">
          <ac:chgData name="Laura Hatherly" userId="S::18lhatherly@heckgrammar.co.uk::973ae847-1807-4682-bd1b-5eed1bedfc85" providerId="AD" clId="Web-{389B075C-5736-2958-1049-6C0C896B5833}" dt="2024-06-12T14:33:01.182" v="47" actId="20577"/>
          <ac:spMkLst>
            <pc:docMk/>
            <pc:sldMk cId="162916467" sldId="280"/>
            <ac:spMk id="7" creationId="{CD1A8355-0BDC-3CFB-C19F-6B2DAD6B2662}"/>
          </ac:spMkLst>
        </pc:spChg>
      </pc:sldChg>
    </pc:docChg>
  </pc:docChgLst>
  <pc:docChgLst>
    <pc:chgData name="Alice Cheesbrough" userId="S::18acheesbrough@heckgrammar.co.uk::6531ae34-7c49-46b8-991c-79fc41999396" providerId="AD" clId="Web-{BCA4E7A6-0C1E-E9AD-0736-61FB3907D895}"/>
    <pc:docChg chg="addSld modSld">
      <pc:chgData name="Alice Cheesbrough" userId="S::18acheesbrough@heckgrammar.co.uk::6531ae34-7c49-46b8-991c-79fc41999396" providerId="AD" clId="Web-{BCA4E7A6-0C1E-E9AD-0736-61FB3907D895}" dt="2024-06-19T12:54:30.353" v="29"/>
      <pc:docMkLst>
        <pc:docMk/>
      </pc:docMkLst>
      <pc:sldChg chg="delSp modSp">
        <pc:chgData name="Alice Cheesbrough" userId="S::18acheesbrough@heckgrammar.co.uk::6531ae34-7c49-46b8-991c-79fc41999396" providerId="AD" clId="Web-{BCA4E7A6-0C1E-E9AD-0736-61FB3907D895}" dt="2024-06-19T12:54:30.353" v="29"/>
        <pc:sldMkLst>
          <pc:docMk/>
          <pc:sldMk cId="2500624643" sldId="263"/>
        </pc:sldMkLst>
        <pc:spChg chg="mod">
          <ac:chgData name="Alice Cheesbrough" userId="S::18acheesbrough@heckgrammar.co.uk::6531ae34-7c49-46b8-991c-79fc41999396" providerId="AD" clId="Web-{BCA4E7A6-0C1E-E9AD-0736-61FB3907D895}" dt="2024-06-19T12:53:12.038" v="7" actId="1076"/>
          <ac:spMkLst>
            <pc:docMk/>
            <pc:sldMk cId="2500624643" sldId="263"/>
            <ac:spMk id="7" creationId="{9400C1A8-E4D0-09CC-7233-BF9F2017BE79}"/>
          </ac:spMkLst>
        </pc:spChg>
        <pc:spChg chg="mod">
          <ac:chgData name="Alice Cheesbrough" userId="S::18acheesbrough@heckgrammar.co.uk::6531ae34-7c49-46b8-991c-79fc41999396" providerId="AD" clId="Web-{BCA4E7A6-0C1E-E9AD-0736-61FB3907D895}" dt="2024-06-19T12:53:38.586" v="10" actId="1076"/>
          <ac:spMkLst>
            <pc:docMk/>
            <pc:sldMk cId="2500624643" sldId="263"/>
            <ac:spMk id="14" creationId="{7DC33D4C-AB67-37A8-6CAB-72063ADACF48}"/>
          </ac:spMkLst>
        </pc:spChg>
        <pc:spChg chg="del">
          <ac:chgData name="Alice Cheesbrough" userId="S::18acheesbrough@heckgrammar.co.uk::6531ae34-7c49-46b8-991c-79fc41999396" providerId="AD" clId="Web-{BCA4E7A6-0C1E-E9AD-0736-61FB3907D895}" dt="2024-06-19T12:54:26.244" v="24"/>
          <ac:spMkLst>
            <pc:docMk/>
            <pc:sldMk cId="2500624643" sldId="263"/>
            <ac:spMk id="25" creationId="{937A19BF-9ECF-354A-0B39-F4ADD710B674}"/>
          </ac:spMkLst>
        </pc:spChg>
        <pc:spChg chg="mod">
          <ac:chgData name="Alice Cheesbrough" userId="S::18acheesbrough@heckgrammar.co.uk::6531ae34-7c49-46b8-991c-79fc41999396" providerId="AD" clId="Web-{BCA4E7A6-0C1E-E9AD-0736-61FB3907D895}" dt="2024-06-19T12:53:08.288" v="6" actId="14100"/>
          <ac:spMkLst>
            <pc:docMk/>
            <pc:sldMk cId="2500624643" sldId="263"/>
            <ac:spMk id="1035" creationId="{8EAE27C7-5BA4-560C-DE84-53BE482BB2C6}"/>
          </ac:spMkLst>
        </pc:spChg>
        <pc:picChg chg="mod">
          <ac:chgData name="Alice Cheesbrough" userId="S::18acheesbrough@heckgrammar.co.uk::6531ae34-7c49-46b8-991c-79fc41999396" providerId="AD" clId="Web-{BCA4E7A6-0C1E-E9AD-0736-61FB3907D895}" dt="2024-06-19T12:54:01.008" v="11" actId="1076"/>
          <ac:picMkLst>
            <pc:docMk/>
            <pc:sldMk cId="2500624643" sldId="263"/>
            <ac:picMk id="1028" creationId="{9E76D9D5-6F46-7131-3C90-8FDAB2B67448}"/>
          </ac:picMkLst>
        </pc:picChg>
        <pc:picChg chg="del">
          <ac:chgData name="Alice Cheesbrough" userId="S::18acheesbrough@heckgrammar.co.uk::6531ae34-7c49-46b8-991c-79fc41999396" providerId="AD" clId="Web-{BCA4E7A6-0C1E-E9AD-0736-61FB3907D895}" dt="2024-06-19T12:54:27.712" v="27"/>
          <ac:picMkLst>
            <pc:docMk/>
            <pc:sldMk cId="2500624643" sldId="263"/>
            <ac:picMk id="1032" creationId="{40324492-3DBF-81FA-8924-E3A1F0E20027}"/>
          </ac:picMkLst>
        </pc:picChg>
        <pc:picChg chg="del mod">
          <ac:chgData name="Alice Cheesbrough" userId="S::18acheesbrough@heckgrammar.co.uk::6531ae34-7c49-46b8-991c-79fc41999396" providerId="AD" clId="Web-{BCA4E7A6-0C1E-E9AD-0736-61FB3907D895}" dt="2024-06-19T12:54:27.369" v="26"/>
          <ac:picMkLst>
            <pc:docMk/>
            <pc:sldMk cId="2500624643" sldId="263"/>
            <ac:picMk id="1034" creationId="{618E9E66-8D81-B342-6D11-B2FE6ABC189D}"/>
          </ac:picMkLst>
        </pc:picChg>
        <pc:picChg chg="mod">
          <ac:chgData name="Alice Cheesbrough" userId="S::18acheesbrough@heckgrammar.co.uk::6531ae34-7c49-46b8-991c-79fc41999396" providerId="AD" clId="Web-{BCA4E7A6-0C1E-E9AD-0736-61FB3907D895}" dt="2024-06-19T12:54:02.321" v="12" actId="1076"/>
          <ac:picMkLst>
            <pc:docMk/>
            <pc:sldMk cId="2500624643" sldId="263"/>
            <ac:picMk id="1036" creationId="{6EF0631A-B3FC-F319-D571-D5FCA4B99199}"/>
          </ac:picMkLst>
        </pc:picChg>
        <pc:inkChg chg="del">
          <ac:chgData name="Alice Cheesbrough" userId="S::18acheesbrough@heckgrammar.co.uk::6531ae34-7c49-46b8-991c-79fc41999396" providerId="AD" clId="Web-{BCA4E7A6-0C1E-E9AD-0736-61FB3907D895}" dt="2024-06-19T12:54:30.353" v="29"/>
          <ac:inkMkLst>
            <pc:docMk/>
            <pc:sldMk cId="2500624643" sldId="263"/>
            <ac:inkMk id="1039" creationId="{8F3E701B-5DA6-E394-F6A5-7413E77BB131}"/>
          </ac:inkMkLst>
        </pc:inkChg>
        <pc:inkChg chg="del">
          <ac:chgData name="Alice Cheesbrough" userId="S::18acheesbrough@heckgrammar.co.uk::6531ae34-7c49-46b8-991c-79fc41999396" providerId="AD" clId="Web-{BCA4E7A6-0C1E-E9AD-0736-61FB3907D895}" dt="2024-06-19T12:54:28.603" v="28"/>
          <ac:inkMkLst>
            <pc:docMk/>
            <pc:sldMk cId="2500624643" sldId="263"/>
            <ac:inkMk id="1040" creationId="{3979CB5B-2A58-2967-FE09-7E7DC206FC9A}"/>
          </ac:inkMkLst>
        </pc:inkChg>
      </pc:sldChg>
      <pc:sldChg chg="add replId">
        <pc:chgData name="Alice Cheesbrough" userId="S::18acheesbrough@heckgrammar.co.uk::6531ae34-7c49-46b8-991c-79fc41999396" providerId="AD" clId="Web-{BCA4E7A6-0C1E-E9AD-0736-61FB3907D895}" dt="2024-06-19T12:51:53.786" v="0"/>
        <pc:sldMkLst>
          <pc:docMk/>
          <pc:sldMk cId="3044659514" sldId="281"/>
        </pc:sldMkLst>
      </pc:sldChg>
      <pc:sldChg chg="delSp modSp add replId">
        <pc:chgData name="Alice Cheesbrough" userId="S::18acheesbrough@heckgrammar.co.uk::6531ae34-7c49-46b8-991c-79fc41999396" providerId="AD" clId="Web-{BCA4E7A6-0C1E-E9AD-0736-61FB3907D895}" dt="2024-06-19T12:54:22.400" v="23"/>
        <pc:sldMkLst>
          <pc:docMk/>
          <pc:sldMk cId="1284644288" sldId="282"/>
        </pc:sldMkLst>
        <pc:spChg chg="del">
          <ac:chgData name="Alice Cheesbrough" userId="S::18acheesbrough@heckgrammar.co.uk::6531ae34-7c49-46b8-991c-79fc41999396" providerId="AD" clId="Web-{BCA4E7A6-0C1E-E9AD-0736-61FB3907D895}" dt="2024-06-19T12:54:17.025" v="19"/>
          <ac:spMkLst>
            <pc:docMk/>
            <pc:sldMk cId="1284644288" sldId="282"/>
            <ac:spMk id="7" creationId="{9400C1A8-E4D0-09CC-7233-BF9F2017BE79}"/>
          </ac:spMkLst>
        </pc:spChg>
        <pc:spChg chg="del mod">
          <ac:chgData name="Alice Cheesbrough" userId="S::18acheesbrough@heckgrammar.co.uk::6531ae34-7c49-46b8-991c-79fc41999396" providerId="AD" clId="Web-{BCA4E7A6-0C1E-E9AD-0736-61FB3907D895}" dt="2024-06-19T12:54:16.368" v="17"/>
          <ac:spMkLst>
            <pc:docMk/>
            <pc:sldMk cId="1284644288" sldId="282"/>
            <ac:spMk id="14" creationId="{7DC33D4C-AB67-37A8-6CAB-72063ADACF48}"/>
          </ac:spMkLst>
        </pc:spChg>
        <pc:spChg chg="del">
          <ac:chgData name="Alice Cheesbrough" userId="S::18acheesbrough@heckgrammar.co.uk::6531ae34-7c49-46b8-991c-79fc41999396" providerId="AD" clId="Web-{BCA4E7A6-0C1E-E9AD-0736-61FB3907D895}" dt="2024-06-19T12:54:20.134" v="21"/>
          <ac:spMkLst>
            <pc:docMk/>
            <pc:sldMk cId="1284644288" sldId="282"/>
            <ac:spMk id="21" creationId="{ECF72786-7051-1F35-921C-B5A041FBAA05}"/>
          </ac:spMkLst>
        </pc:spChg>
        <pc:spChg chg="del">
          <ac:chgData name="Alice Cheesbrough" userId="S::18acheesbrough@heckgrammar.co.uk::6531ae34-7c49-46b8-991c-79fc41999396" providerId="AD" clId="Web-{BCA4E7A6-0C1E-E9AD-0736-61FB3907D895}" dt="2024-06-19T12:54:21.962" v="22"/>
          <ac:spMkLst>
            <pc:docMk/>
            <pc:sldMk cId="1284644288" sldId="282"/>
            <ac:spMk id="1025" creationId="{94AA030C-A52A-82A0-5073-C412401757F7}"/>
          </ac:spMkLst>
        </pc:spChg>
        <pc:spChg chg="del">
          <ac:chgData name="Alice Cheesbrough" userId="S::18acheesbrough@heckgrammar.co.uk::6531ae34-7c49-46b8-991c-79fc41999396" providerId="AD" clId="Web-{BCA4E7A6-0C1E-E9AD-0736-61FB3907D895}" dt="2024-06-19T12:54:17.540" v="20"/>
          <ac:spMkLst>
            <pc:docMk/>
            <pc:sldMk cId="1284644288" sldId="282"/>
            <ac:spMk id="1035" creationId="{8EAE27C7-5BA4-560C-DE84-53BE482BB2C6}"/>
          </ac:spMkLst>
        </pc:spChg>
        <pc:spChg chg="del">
          <ac:chgData name="Alice Cheesbrough" userId="S::18acheesbrough@heckgrammar.co.uk::6531ae34-7c49-46b8-991c-79fc41999396" providerId="AD" clId="Web-{BCA4E7A6-0C1E-E9AD-0736-61FB3907D895}" dt="2024-06-19T12:54:22.400" v="23"/>
          <ac:spMkLst>
            <pc:docMk/>
            <pc:sldMk cId="1284644288" sldId="282"/>
            <ac:spMk id="1037" creationId="{8FEBADBE-618F-3EE1-CDBF-A58BD9D78E6F}"/>
          </ac:spMkLst>
        </pc:spChg>
        <pc:picChg chg="del">
          <ac:chgData name="Alice Cheesbrough" userId="S::18acheesbrough@heckgrammar.co.uk::6531ae34-7c49-46b8-991c-79fc41999396" providerId="AD" clId="Web-{BCA4E7A6-0C1E-E9AD-0736-61FB3907D895}" dt="2024-06-19T12:54:16.696" v="18"/>
          <ac:picMkLst>
            <pc:docMk/>
            <pc:sldMk cId="1284644288" sldId="282"/>
            <ac:picMk id="1028" creationId="{9E76D9D5-6F46-7131-3C90-8FDAB2B67448}"/>
          </ac:picMkLst>
        </pc:picChg>
        <pc:picChg chg="del mod">
          <ac:chgData name="Alice Cheesbrough" userId="S::18acheesbrough@heckgrammar.co.uk::6531ae34-7c49-46b8-991c-79fc41999396" providerId="AD" clId="Web-{BCA4E7A6-0C1E-E9AD-0736-61FB3907D895}" dt="2024-06-19T12:54:14.337" v="14"/>
          <ac:picMkLst>
            <pc:docMk/>
            <pc:sldMk cId="1284644288" sldId="282"/>
            <ac:picMk id="1036" creationId="{6EF0631A-B3FC-F319-D571-D5FCA4B99199}"/>
          </ac:picMkLst>
        </pc:picChg>
      </pc:sldChg>
    </pc:docChg>
  </pc:docChgLst>
  <pc:docChgLst>
    <pc:chgData name="Laura Hatherly" userId="S::18lhatherly@heckgrammar.co.uk::973ae847-1807-4682-bd1b-5eed1bedfc85" providerId="AD" clId="Web-{4FB215EF-6C25-0696-FFA6-22FE2EF58EEB}"/>
    <pc:docChg chg="modSld">
      <pc:chgData name="Laura Hatherly" userId="S::18lhatherly@heckgrammar.co.uk::973ae847-1807-4682-bd1b-5eed1bedfc85" providerId="AD" clId="Web-{4FB215EF-6C25-0696-FFA6-22FE2EF58EEB}" dt="2024-06-05T13:47:44.582" v="316" actId="1076"/>
      <pc:docMkLst>
        <pc:docMk/>
      </pc:docMkLst>
      <pc:sldChg chg="delSp modSp">
        <pc:chgData name="Laura Hatherly" userId="S::18lhatherly@heckgrammar.co.uk::973ae847-1807-4682-bd1b-5eed1bedfc85" providerId="AD" clId="Web-{4FB215EF-6C25-0696-FFA6-22FE2EF58EEB}" dt="2024-06-05T13:27:03.500" v="19" actId="1076"/>
        <pc:sldMkLst>
          <pc:docMk/>
          <pc:sldMk cId="1793760803" sldId="259"/>
        </pc:sldMkLst>
        <pc:spChg chg="mod">
          <ac:chgData name="Laura Hatherly" userId="S::18lhatherly@heckgrammar.co.uk::973ae847-1807-4682-bd1b-5eed1bedfc85" providerId="AD" clId="Web-{4FB215EF-6C25-0696-FFA6-22FE2EF58EEB}" dt="2024-06-05T13:26:59.359" v="18" actId="1076"/>
          <ac:spMkLst>
            <pc:docMk/>
            <pc:sldMk cId="1793760803" sldId="259"/>
            <ac:spMk id="5" creationId="{9602C9AE-9254-98EC-4E03-890C188222D9}"/>
          </ac:spMkLst>
        </pc:spChg>
        <pc:spChg chg="mod">
          <ac:chgData name="Laura Hatherly" userId="S::18lhatherly@heckgrammar.co.uk::973ae847-1807-4682-bd1b-5eed1bedfc85" providerId="AD" clId="Web-{4FB215EF-6C25-0696-FFA6-22FE2EF58EEB}" dt="2024-06-05T13:27:03.500" v="19" actId="1076"/>
          <ac:spMkLst>
            <pc:docMk/>
            <pc:sldMk cId="1793760803" sldId="259"/>
            <ac:spMk id="9" creationId="{FA6E4506-2FEB-9707-F058-7993195DED1A}"/>
          </ac:spMkLst>
        </pc:spChg>
        <pc:spChg chg="del">
          <ac:chgData name="Laura Hatherly" userId="S::18lhatherly@heckgrammar.co.uk::973ae847-1807-4682-bd1b-5eed1bedfc85" providerId="AD" clId="Web-{4FB215EF-6C25-0696-FFA6-22FE2EF58EEB}" dt="2024-06-05T13:22:53.240" v="1"/>
          <ac:spMkLst>
            <pc:docMk/>
            <pc:sldMk cId="1793760803" sldId="259"/>
            <ac:spMk id="49" creationId="{5DAFBCFE-275B-3D2A-660E-FDC89AA1791A}"/>
          </ac:spMkLst>
        </pc:spChg>
        <pc:inkChg chg="del">
          <ac:chgData name="Laura Hatherly" userId="S::18lhatherly@heckgrammar.co.uk::973ae847-1807-4682-bd1b-5eed1bedfc85" providerId="AD" clId="Web-{4FB215EF-6C25-0696-FFA6-22FE2EF58EEB}" dt="2024-06-05T13:22:53.912" v="2"/>
          <ac:inkMkLst>
            <pc:docMk/>
            <pc:sldMk cId="1793760803" sldId="259"/>
            <ac:inkMk id="17" creationId="{F9AA04FF-1556-8D3F-4E68-26E5207171A8}"/>
          </ac:inkMkLst>
        </pc:inkChg>
        <pc:inkChg chg="del">
          <ac:chgData name="Laura Hatherly" userId="S::18lhatherly@heckgrammar.co.uk::973ae847-1807-4682-bd1b-5eed1bedfc85" providerId="AD" clId="Web-{4FB215EF-6C25-0696-FFA6-22FE2EF58EEB}" dt="2024-06-05T13:22:52.380" v="0"/>
          <ac:inkMkLst>
            <pc:docMk/>
            <pc:sldMk cId="1793760803" sldId="259"/>
            <ac:inkMk id="19" creationId="{31452703-379D-8112-E17A-D4659BCA9055}"/>
          </ac:inkMkLst>
        </pc:inkChg>
        <pc:inkChg chg="del">
          <ac:chgData name="Laura Hatherly" userId="S::18lhatherly@heckgrammar.co.uk::973ae847-1807-4682-bd1b-5eed1bedfc85" providerId="AD" clId="Web-{4FB215EF-6C25-0696-FFA6-22FE2EF58EEB}" dt="2024-06-05T13:22:54.912" v="3"/>
          <ac:inkMkLst>
            <pc:docMk/>
            <pc:sldMk cId="1793760803" sldId="259"/>
            <ac:inkMk id="55" creationId="{7C644DF1-2E27-4B6A-09AF-413D389B755E}"/>
          </ac:inkMkLst>
        </pc:inkChg>
      </pc:sldChg>
      <pc:sldChg chg="modSp">
        <pc:chgData name="Laura Hatherly" userId="S::18lhatherly@heckgrammar.co.uk::973ae847-1807-4682-bd1b-5eed1bedfc85" providerId="AD" clId="Web-{4FB215EF-6C25-0696-FFA6-22FE2EF58EEB}" dt="2024-06-05T13:27:15.063" v="20" actId="1076"/>
        <pc:sldMkLst>
          <pc:docMk/>
          <pc:sldMk cId="3795733606" sldId="260"/>
        </pc:sldMkLst>
        <pc:spChg chg="mod">
          <ac:chgData name="Laura Hatherly" userId="S::18lhatherly@heckgrammar.co.uk::973ae847-1807-4682-bd1b-5eed1bedfc85" providerId="AD" clId="Web-{4FB215EF-6C25-0696-FFA6-22FE2EF58EEB}" dt="2024-06-05T13:27:15.063" v="20" actId="1076"/>
          <ac:spMkLst>
            <pc:docMk/>
            <pc:sldMk cId="3795733606" sldId="260"/>
            <ac:spMk id="36" creationId="{1EF4876A-5537-0E63-3B77-C1B87D9049E2}"/>
          </ac:spMkLst>
        </pc:spChg>
      </pc:sldChg>
      <pc:sldChg chg="delSp modSp">
        <pc:chgData name="Laura Hatherly" userId="S::18lhatherly@heckgrammar.co.uk::973ae847-1807-4682-bd1b-5eed1bedfc85" providerId="AD" clId="Web-{4FB215EF-6C25-0696-FFA6-22FE2EF58EEB}" dt="2024-06-05T13:26:37.702" v="14" actId="1076"/>
        <pc:sldMkLst>
          <pc:docMk/>
          <pc:sldMk cId="463718747" sldId="261"/>
        </pc:sldMkLst>
        <pc:spChg chg="mod">
          <ac:chgData name="Laura Hatherly" userId="S::18lhatherly@heckgrammar.co.uk::973ae847-1807-4682-bd1b-5eed1bedfc85" providerId="AD" clId="Web-{4FB215EF-6C25-0696-FFA6-22FE2EF58EEB}" dt="2024-06-05T13:26:29.014" v="12" actId="1076"/>
          <ac:spMkLst>
            <pc:docMk/>
            <pc:sldMk cId="463718747" sldId="261"/>
            <ac:spMk id="2" creationId="{4C145171-7B4F-B0AB-C63B-05D3FBBD3238}"/>
          </ac:spMkLst>
        </pc:spChg>
        <pc:spChg chg="mod">
          <ac:chgData name="Laura Hatherly" userId="S::18lhatherly@heckgrammar.co.uk::973ae847-1807-4682-bd1b-5eed1bedfc85" providerId="AD" clId="Web-{4FB215EF-6C25-0696-FFA6-22FE2EF58EEB}" dt="2024-06-05T13:26:37.702" v="14" actId="1076"/>
          <ac:spMkLst>
            <pc:docMk/>
            <pc:sldMk cId="463718747" sldId="261"/>
            <ac:spMk id="3" creationId="{A61FDCF4-D772-33B0-4CE9-D15CC51A3290}"/>
          </ac:spMkLst>
        </pc:spChg>
        <pc:spChg chg="del">
          <ac:chgData name="Laura Hatherly" userId="S::18lhatherly@heckgrammar.co.uk::973ae847-1807-4682-bd1b-5eed1bedfc85" providerId="AD" clId="Web-{4FB215EF-6C25-0696-FFA6-22FE2EF58EEB}" dt="2024-06-05T13:23:01.381" v="4"/>
          <ac:spMkLst>
            <pc:docMk/>
            <pc:sldMk cId="463718747" sldId="261"/>
            <ac:spMk id="7" creationId="{10754439-E004-80D1-76AE-32CCF1CF0020}"/>
          </ac:spMkLst>
        </pc:spChg>
        <pc:spChg chg="del">
          <ac:chgData name="Laura Hatherly" userId="S::18lhatherly@heckgrammar.co.uk::973ae847-1807-4682-bd1b-5eed1bedfc85" providerId="AD" clId="Web-{4FB215EF-6C25-0696-FFA6-22FE2EF58EEB}" dt="2024-06-05T13:23:01.381" v="9"/>
          <ac:spMkLst>
            <pc:docMk/>
            <pc:sldMk cId="463718747" sldId="261"/>
            <ac:spMk id="11" creationId="{31CAF4BA-F024-25CA-5E4A-D1F53CC972AE}"/>
          </ac:spMkLst>
        </pc:spChg>
        <pc:spChg chg="del">
          <ac:chgData name="Laura Hatherly" userId="S::18lhatherly@heckgrammar.co.uk::973ae847-1807-4682-bd1b-5eed1bedfc85" providerId="AD" clId="Web-{4FB215EF-6C25-0696-FFA6-22FE2EF58EEB}" dt="2024-06-05T13:23:01.381" v="8"/>
          <ac:spMkLst>
            <pc:docMk/>
            <pc:sldMk cId="463718747" sldId="261"/>
            <ac:spMk id="13" creationId="{19D9DEE5-B082-DC58-4A98-D291B058820B}"/>
          </ac:spMkLst>
        </pc:spChg>
        <pc:spChg chg="del">
          <ac:chgData name="Laura Hatherly" userId="S::18lhatherly@heckgrammar.co.uk::973ae847-1807-4682-bd1b-5eed1bedfc85" providerId="AD" clId="Web-{4FB215EF-6C25-0696-FFA6-22FE2EF58EEB}" dt="2024-06-05T13:23:01.381" v="6"/>
          <ac:spMkLst>
            <pc:docMk/>
            <pc:sldMk cId="463718747" sldId="261"/>
            <ac:spMk id="38" creationId="{2C39C198-363E-6387-D1C6-76AE840954FD}"/>
          </ac:spMkLst>
        </pc:spChg>
        <pc:inkChg chg="del">
          <ac:chgData name="Laura Hatherly" userId="S::18lhatherly@heckgrammar.co.uk::973ae847-1807-4682-bd1b-5eed1bedfc85" providerId="AD" clId="Web-{4FB215EF-6C25-0696-FFA6-22FE2EF58EEB}" dt="2024-06-05T13:23:01.381" v="7"/>
          <ac:inkMkLst>
            <pc:docMk/>
            <pc:sldMk cId="463718747" sldId="261"/>
            <ac:inkMk id="23" creationId="{574F6BDE-2979-9127-31E4-E98ABAE67199}"/>
          </ac:inkMkLst>
        </pc:inkChg>
        <pc:inkChg chg="del">
          <ac:chgData name="Laura Hatherly" userId="S::18lhatherly@heckgrammar.co.uk::973ae847-1807-4682-bd1b-5eed1bedfc85" providerId="AD" clId="Web-{4FB215EF-6C25-0696-FFA6-22FE2EF58EEB}" dt="2024-06-05T13:23:01.381" v="5"/>
          <ac:inkMkLst>
            <pc:docMk/>
            <pc:sldMk cId="463718747" sldId="261"/>
            <ac:inkMk id="37" creationId="{505EC66E-55E7-BF4F-9501-C50C3C4D16BD}"/>
          </ac:inkMkLst>
        </pc:inkChg>
      </pc:sldChg>
      <pc:sldChg chg="addSp modSp">
        <pc:chgData name="Laura Hatherly" userId="S::18lhatherly@heckgrammar.co.uk::973ae847-1807-4682-bd1b-5eed1bedfc85" providerId="AD" clId="Web-{4FB215EF-6C25-0696-FFA6-22FE2EF58EEB}" dt="2024-06-05T13:47:44.582" v="316" actId="1076"/>
        <pc:sldMkLst>
          <pc:docMk/>
          <pc:sldMk cId="3123288319" sldId="277"/>
        </pc:sldMkLst>
        <pc:spChg chg="mod">
          <ac:chgData name="Laura Hatherly" userId="S::18lhatherly@heckgrammar.co.uk::973ae847-1807-4682-bd1b-5eed1bedfc85" providerId="AD" clId="Web-{4FB215EF-6C25-0696-FFA6-22FE2EF58EEB}" dt="2024-06-05T13:28:45.723" v="43" actId="1076"/>
          <ac:spMkLst>
            <pc:docMk/>
            <pc:sldMk cId="3123288319" sldId="277"/>
            <ac:spMk id="3" creationId="{6D316EAF-5B81-C207-8646-BF00520F1E7D}"/>
          </ac:spMkLst>
        </pc:spChg>
        <pc:spChg chg="mod">
          <ac:chgData name="Laura Hatherly" userId="S::18lhatherly@heckgrammar.co.uk::973ae847-1807-4682-bd1b-5eed1bedfc85" providerId="AD" clId="Web-{4FB215EF-6C25-0696-FFA6-22FE2EF58EEB}" dt="2024-06-05T13:28:48.739" v="44" actId="1076"/>
          <ac:spMkLst>
            <pc:docMk/>
            <pc:sldMk cId="3123288319" sldId="277"/>
            <ac:spMk id="4" creationId="{6830DB29-81A4-2B37-A01B-E01EB1F2CE59}"/>
          </ac:spMkLst>
        </pc:spChg>
        <pc:spChg chg="add mod">
          <ac:chgData name="Laura Hatherly" userId="S::18lhatherly@heckgrammar.co.uk::973ae847-1807-4682-bd1b-5eed1bedfc85" providerId="AD" clId="Web-{4FB215EF-6C25-0696-FFA6-22FE2EF58EEB}" dt="2024-06-05T13:28:11.315" v="27" actId="1076"/>
          <ac:spMkLst>
            <pc:docMk/>
            <pc:sldMk cId="3123288319" sldId="277"/>
            <ac:spMk id="5" creationId="{C598C2A1-785E-2009-5FBC-62DE58798071}"/>
          </ac:spMkLst>
        </pc:spChg>
        <pc:spChg chg="add mod">
          <ac:chgData name="Laura Hatherly" userId="S::18lhatherly@heckgrammar.co.uk::973ae847-1807-4682-bd1b-5eed1bedfc85" providerId="AD" clId="Web-{4FB215EF-6C25-0696-FFA6-22FE2EF58EEB}" dt="2024-06-05T13:44:51.340" v="274" actId="1076"/>
          <ac:spMkLst>
            <pc:docMk/>
            <pc:sldMk cId="3123288319" sldId="277"/>
            <ac:spMk id="7" creationId="{2A63D9AD-289B-AAA6-E660-B197434B5563}"/>
          </ac:spMkLst>
        </pc:spChg>
        <pc:spChg chg="add mod ord">
          <ac:chgData name="Laura Hatherly" userId="S::18lhatherly@heckgrammar.co.uk::973ae847-1807-4682-bd1b-5eed1bedfc85" providerId="AD" clId="Web-{4FB215EF-6C25-0696-FFA6-22FE2EF58EEB}" dt="2024-06-05T13:44:51.153" v="273" actId="1076"/>
          <ac:spMkLst>
            <pc:docMk/>
            <pc:sldMk cId="3123288319" sldId="277"/>
            <ac:spMk id="8" creationId="{0B225C2D-89D7-F789-BBD1-49E040AD7719}"/>
          </ac:spMkLst>
        </pc:spChg>
        <pc:spChg chg="add mod">
          <ac:chgData name="Laura Hatherly" userId="S::18lhatherly@heckgrammar.co.uk::973ae847-1807-4682-bd1b-5eed1bedfc85" providerId="AD" clId="Web-{4FB215EF-6C25-0696-FFA6-22FE2EF58EEB}" dt="2024-06-05T13:47:42.519" v="315" actId="1076"/>
          <ac:spMkLst>
            <pc:docMk/>
            <pc:sldMk cId="3123288319" sldId="277"/>
            <ac:spMk id="9" creationId="{BBE69673-2F36-0191-B4CC-30B4C309B01F}"/>
          </ac:spMkLst>
        </pc:spChg>
        <pc:spChg chg="add mod">
          <ac:chgData name="Laura Hatherly" userId="S::18lhatherly@heckgrammar.co.uk::973ae847-1807-4682-bd1b-5eed1bedfc85" providerId="AD" clId="Web-{4FB215EF-6C25-0696-FFA6-22FE2EF58EEB}" dt="2024-06-05T13:46:19.594" v="299" actId="1076"/>
          <ac:spMkLst>
            <pc:docMk/>
            <pc:sldMk cId="3123288319" sldId="277"/>
            <ac:spMk id="10" creationId="{88B3D513-CC8B-82BF-EE4F-89477317AF84}"/>
          </ac:spMkLst>
        </pc:spChg>
        <pc:spChg chg="add mod">
          <ac:chgData name="Laura Hatherly" userId="S::18lhatherly@heckgrammar.co.uk::973ae847-1807-4682-bd1b-5eed1bedfc85" providerId="AD" clId="Web-{4FB215EF-6C25-0696-FFA6-22FE2EF58EEB}" dt="2024-06-05T13:46:43.032" v="303" actId="1076"/>
          <ac:spMkLst>
            <pc:docMk/>
            <pc:sldMk cId="3123288319" sldId="277"/>
            <ac:spMk id="11" creationId="{D8A16489-0DD9-A03B-0723-881A1481554B}"/>
          </ac:spMkLst>
        </pc:spChg>
        <pc:spChg chg="add mod">
          <ac:chgData name="Laura Hatherly" userId="S::18lhatherly@heckgrammar.co.uk::973ae847-1807-4682-bd1b-5eed1bedfc85" providerId="AD" clId="Web-{4FB215EF-6C25-0696-FFA6-22FE2EF58EEB}" dt="2024-06-05T13:47:10.674" v="308" actId="1076"/>
          <ac:spMkLst>
            <pc:docMk/>
            <pc:sldMk cId="3123288319" sldId="277"/>
            <ac:spMk id="12" creationId="{ABE48A85-F4E7-CC44-B05F-B04D298BEA58}"/>
          </ac:spMkLst>
        </pc:spChg>
        <pc:spChg chg="add mod">
          <ac:chgData name="Laura Hatherly" userId="S::18lhatherly@heckgrammar.co.uk::973ae847-1807-4682-bd1b-5eed1bedfc85" providerId="AD" clId="Web-{4FB215EF-6C25-0696-FFA6-22FE2EF58EEB}" dt="2024-06-05T13:46:51.157" v="306" actId="1076"/>
          <ac:spMkLst>
            <pc:docMk/>
            <pc:sldMk cId="3123288319" sldId="277"/>
            <ac:spMk id="13" creationId="{53F580A4-0377-3F92-828B-C00AE9BCDBA1}"/>
          </ac:spMkLst>
        </pc:spChg>
        <pc:spChg chg="add mod ord">
          <ac:chgData name="Laura Hatherly" userId="S::18lhatherly@heckgrammar.co.uk::973ae847-1807-4682-bd1b-5eed1bedfc85" providerId="AD" clId="Web-{4FB215EF-6C25-0696-FFA6-22FE2EF58EEB}" dt="2024-06-05T13:47:10.518" v="307" actId="1076"/>
          <ac:spMkLst>
            <pc:docMk/>
            <pc:sldMk cId="3123288319" sldId="277"/>
            <ac:spMk id="14" creationId="{26CD889B-25B5-8B5A-C145-711844512584}"/>
          </ac:spMkLst>
        </pc:spChg>
        <pc:spChg chg="add mod">
          <ac:chgData name="Laura Hatherly" userId="S::18lhatherly@heckgrammar.co.uk::973ae847-1807-4682-bd1b-5eed1bedfc85" providerId="AD" clId="Web-{4FB215EF-6C25-0696-FFA6-22FE2EF58EEB}" dt="2024-06-05T13:47:44.582" v="316" actId="1076"/>
          <ac:spMkLst>
            <pc:docMk/>
            <pc:sldMk cId="3123288319" sldId="277"/>
            <ac:spMk id="15" creationId="{AF6D6E2B-03F8-5C12-2D87-E782D1404400}"/>
          </ac:spMkLst>
        </pc:spChg>
      </pc:sldChg>
    </pc:docChg>
  </pc:docChgLst>
  <pc:docChgLst>
    <pc:chgData name="Alice Cheesbrough" userId="6531ae34-7c49-46b8-991c-79fc41999396" providerId="ADAL" clId="{FE3B6482-1D69-CC44-80A4-621AAE50C283}"/>
    <pc:docChg chg="undo custSel modSld sldOrd">
      <pc:chgData name="Alice Cheesbrough" userId="6531ae34-7c49-46b8-991c-79fc41999396" providerId="ADAL" clId="{FE3B6482-1D69-CC44-80A4-621AAE50C283}" dt="2024-07-10T16:13:26.675" v="4831" actId="20577"/>
      <pc:docMkLst>
        <pc:docMk/>
      </pc:docMkLst>
      <pc:sldChg chg="addSp delSp modSp mod">
        <pc:chgData name="Alice Cheesbrough" userId="6531ae34-7c49-46b8-991c-79fc41999396" providerId="ADAL" clId="{FE3B6482-1D69-CC44-80A4-621AAE50C283}" dt="2024-07-10T16:13:17.575" v="4828" actId="478"/>
        <pc:sldMkLst>
          <pc:docMk/>
          <pc:sldMk cId="3228050057" sldId="257"/>
        </pc:sldMkLst>
        <pc:spChg chg="add del">
          <ac:chgData name="Alice Cheesbrough" userId="6531ae34-7c49-46b8-991c-79fc41999396" providerId="ADAL" clId="{FE3B6482-1D69-CC44-80A4-621AAE50C283}" dt="2024-07-10T16:13:05.188" v="4826" actId="478"/>
          <ac:spMkLst>
            <pc:docMk/>
            <pc:sldMk cId="3228050057" sldId="257"/>
            <ac:spMk id="9" creationId="{2BCCF921-00BD-333F-1BC2-B0D83832861B}"/>
          </ac:spMkLst>
        </pc:spChg>
        <pc:spChg chg="mod">
          <ac:chgData name="Alice Cheesbrough" userId="6531ae34-7c49-46b8-991c-79fc41999396" providerId="ADAL" clId="{FE3B6482-1D69-CC44-80A4-621AAE50C283}" dt="2024-07-02T09:29:25.011" v="546" actId="14100"/>
          <ac:spMkLst>
            <pc:docMk/>
            <pc:sldMk cId="3228050057" sldId="257"/>
            <ac:spMk id="11" creationId="{42757B16-A932-3D7D-B0C5-60C300CB8E61}"/>
          </ac:spMkLst>
        </pc:spChg>
        <pc:spChg chg="mod">
          <ac:chgData name="Alice Cheesbrough" userId="6531ae34-7c49-46b8-991c-79fc41999396" providerId="ADAL" clId="{FE3B6482-1D69-CC44-80A4-621AAE50C283}" dt="2024-07-02T09:29:27.860" v="547" actId="1076"/>
          <ac:spMkLst>
            <pc:docMk/>
            <pc:sldMk cId="3228050057" sldId="257"/>
            <ac:spMk id="12" creationId="{8AEF2B18-BA3A-FB75-7385-5371D0FB9444}"/>
          </ac:spMkLst>
        </pc:spChg>
        <pc:spChg chg="add del">
          <ac:chgData name="Alice Cheesbrough" userId="6531ae34-7c49-46b8-991c-79fc41999396" providerId="ADAL" clId="{FE3B6482-1D69-CC44-80A4-621AAE50C283}" dt="2024-07-10T16:13:17.575" v="4828" actId="478"/>
          <ac:spMkLst>
            <pc:docMk/>
            <pc:sldMk cId="3228050057" sldId="257"/>
            <ac:spMk id="15" creationId="{DFBAF055-0AA8-3959-D421-F3F6CE4FFB8B}"/>
          </ac:spMkLst>
        </pc:spChg>
        <pc:picChg chg="mod">
          <ac:chgData name="Alice Cheesbrough" userId="6531ae34-7c49-46b8-991c-79fc41999396" providerId="ADAL" clId="{FE3B6482-1D69-CC44-80A4-621AAE50C283}" dt="2024-07-02T09:28:56.231" v="536" actId="1076"/>
          <ac:picMkLst>
            <pc:docMk/>
            <pc:sldMk cId="3228050057" sldId="257"/>
            <ac:picMk id="2" creationId="{3B6058F0-8C0E-9F6A-43FB-F3370A34AF57}"/>
          </ac:picMkLst>
        </pc:picChg>
        <pc:picChg chg="add del">
          <ac:chgData name="Alice Cheesbrough" userId="6531ae34-7c49-46b8-991c-79fc41999396" providerId="ADAL" clId="{FE3B6482-1D69-CC44-80A4-621AAE50C283}" dt="2024-07-10T16:12:54.253" v="4824" actId="478"/>
          <ac:picMkLst>
            <pc:docMk/>
            <pc:sldMk cId="3228050057" sldId="257"/>
            <ac:picMk id="1026" creationId="{FD3B4C2D-AB5C-E796-376B-8258ADE6AA59}"/>
          </ac:picMkLst>
        </pc:picChg>
      </pc:sldChg>
      <pc:sldChg chg="modSp mod">
        <pc:chgData name="Alice Cheesbrough" userId="6531ae34-7c49-46b8-991c-79fc41999396" providerId="ADAL" clId="{FE3B6482-1D69-CC44-80A4-621AAE50C283}" dt="2024-07-10T14:26:45.219" v="612" actId="14100"/>
        <pc:sldMkLst>
          <pc:docMk/>
          <pc:sldMk cId="1793760803" sldId="259"/>
        </pc:sldMkLst>
        <pc:spChg chg="mod">
          <ac:chgData name="Alice Cheesbrough" userId="6531ae34-7c49-46b8-991c-79fc41999396" providerId="ADAL" clId="{FE3B6482-1D69-CC44-80A4-621AAE50C283}" dt="2024-07-10T14:26:42.240" v="611" actId="14100"/>
          <ac:spMkLst>
            <pc:docMk/>
            <pc:sldMk cId="1793760803" sldId="259"/>
            <ac:spMk id="15" creationId="{EC07450C-3F5F-A842-EECF-BB8CBEA32371}"/>
          </ac:spMkLst>
        </pc:spChg>
        <pc:spChg chg="mod">
          <ac:chgData name="Alice Cheesbrough" userId="6531ae34-7c49-46b8-991c-79fc41999396" providerId="ADAL" clId="{FE3B6482-1D69-CC44-80A4-621AAE50C283}" dt="2024-07-10T14:26:45.219" v="612" actId="14100"/>
          <ac:spMkLst>
            <pc:docMk/>
            <pc:sldMk cId="1793760803" sldId="259"/>
            <ac:spMk id="34" creationId="{268889E5-F620-4938-2ECC-7CD83923CD48}"/>
          </ac:spMkLst>
        </pc:spChg>
      </pc:sldChg>
      <pc:sldChg chg="modSp mod">
        <pc:chgData name="Alice Cheesbrough" userId="6531ae34-7c49-46b8-991c-79fc41999396" providerId="ADAL" clId="{FE3B6482-1D69-CC44-80A4-621AAE50C283}" dt="2024-07-10T16:00:22.134" v="4557" actId="404"/>
        <pc:sldMkLst>
          <pc:docMk/>
          <pc:sldMk cId="16940823" sldId="262"/>
        </pc:sldMkLst>
        <pc:spChg chg="mod">
          <ac:chgData name="Alice Cheesbrough" userId="6531ae34-7c49-46b8-991c-79fc41999396" providerId="ADAL" clId="{FE3B6482-1D69-CC44-80A4-621AAE50C283}" dt="2024-07-02T12:51:24.490" v="610" actId="20577"/>
          <ac:spMkLst>
            <pc:docMk/>
            <pc:sldMk cId="16940823" sldId="262"/>
            <ac:spMk id="2" creationId="{9031C94E-369C-9142-2848-DD6445E48EF3}"/>
          </ac:spMkLst>
        </pc:spChg>
        <pc:spChg chg="mod">
          <ac:chgData name="Alice Cheesbrough" userId="6531ae34-7c49-46b8-991c-79fc41999396" providerId="ADAL" clId="{FE3B6482-1D69-CC44-80A4-621AAE50C283}" dt="2024-07-10T16:00:22.134" v="4557" actId="404"/>
          <ac:spMkLst>
            <pc:docMk/>
            <pc:sldMk cId="16940823" sldId="262"/>
            <ac:spMk id="4" creationId="{6FB20B94-C184-5BD9-1FB9-A8C1387C85B6}"/>
          </ac:spMkLst>
        </pc:spChg>
        <pc:spChg chg="mod">
          <ac:chgData name="Alice Cheesbrough" userId="6531ae34-7c49-46b8-991c-79fc41999396" providerId="ADAL" clId="{FE3B6482-1D69-CC44-80A4-621AAE50C283}" dt="2024-07-02T12:45:26.439" v="551" actId="1076"/>
          <ac:spMkLst>
            <pc:docMk/>
            <pc:sldMk cId="16940823" sldId="262"/>
            <ac:spMk id="10" creationId="{903C45F8-44F1-ED47-5921-A2BD56013E38}"/>
          </ac:spMkLst>
        </pc:spChg>
        <pc:picChg chg="mod">
          <ac:chgData name="Alice Cheesbrough" userId="6531ae34-7c49-46b8-991c-79fc41999396" providerId="ADAL" clId="{FE3B6482-1D69-CC44-80A4-621AAE50C283}" dt="2024-07-02T12:45:29.818" v="552" actId="1076"/>
          <ac:picMkLst>
            <pc:docMk/>
            <pc:sldMk cId="16940823" sldId="262"/>
            <ac:picMk id="24" creationId="{461EE471-8AA7-8807-902D-EABDEB1B4B0C}"/>
          </ac:picMkLst>
        </pc:picChg>
      </pc:sldChg>
      <pc:sldChg chg="addSp delSp modSp mod">
        <pc:chgData name="Alice Cheesbrough" userId="6531ae34-7c49-46b8-991c-79fc41999396" providerId="ADAL" clId="{FE3B6482-1D69-CC44-80A4-621AAE50C283}" dt="2024-07-10T16:00:58.330" v="4571" actId="1076"/>
        <pc:sldMkLst>
          <pc:docMk/>
          <pc:sldMk cId="2500624643" sldId="263"/>
        </pc:sldMkLst>
        <pc:spChg chg="del mod">
          <ac:chgData name="Alice Cheesbrough" userId="6531ae34-7c49-46b8-991c-79fc41999396" providerId="ADAL" clId="{FE3B6482-1D69-CC44-80A4-621AAE50C283}" dt="2024-06-19T12:04:33.844" v="15"/>
          <ac:spMkLst>
            <pc:docMk/>
            <pc:sldMk cId="2500624643" sldId="263"/>
            <ac:spMk id="3" creationId="{231BE36B-4884-5321-5B1D-F682568F6BD4}"/>
          </ac:spMkLst>
        </pc:spChg>
        <pc:spChg chg="add mod">
          <ac:chgData name="Alice Cheesbrough" userId="6531ae34-7c49-46b8-991c-79fc41999396" providerId="ADAL" clId="{FE3B6482-1D69-CC44-80A4-621AAE50C283}" dt="2024-07-02T12:45:10.439" v="550" actId="1076"/>
          <ac:spMkLst>
            <pc:docMk/>
            <pc:sldMk cId="2500624643" sldId="263"/>
            <ac:spMk id="4" creationId="{3E119F5F-DD73-300E-9BC4-B3D11D780A70}"/>
          </ac:spMkLst>
        </pc:spChg>
        <pc:spChg chg="mod">
          <ac:chgData name="Alice Cheesbrough" userId="6531ae34-7c49-46b8-991c-79fc41999396" providerId="ADAL" clId="{FE3B6482-1D69-CC44-80A4-621AAE50C283}" dt="2024-06-19T12:04:43.749" v="17" actId="14100"/>
          <ac:spMkLst>
            <pc:docMk/>
            <pc:sldMk cId="2500624643" sldId="263"/>
            <ac:spMk id="6" creationId="{F4B537E2-DF11-6F4F-E108-D4F7BF5145DB}"/>
          </ac:spMkLst>
        </pc:spChg>
        <pc:spChg chg="mod">
          <ac:chgData name="Alice Cheesbrough" userId="6531ae34-7c49-46b8-991c-79fc41999396" providerId="ADAL" clId="{FE3B6482-1D69-CC44-80A4-621AAE50C283}" dt="2024-06-19T12:05:11.208" v="26" actId="1076"/>
          <ac:spMkLst>
            <pc:docMk/>
            <pc:sldMk cId="2500624643" sldId="263"/>
            <ac:spMk id="7" creationId="{9400C1A8-E4D0-09CC-7233-BF9F2017BE79}"/>
          </ac:spMkLst>
        </pc:spChg>
        <pc:spChg chg="mod">
          <ac:chgData name="Alice Cheesbrough" userId="6531ae34-7c49-46b8-991c-79fc41999396" providerId="ADAL" clId="{FE3B6482-1D69-CC44-80A4-621AAE50C283}" dt="2024-06-19T12:05:15.078" v="27" actId="1076"/>
          <ac:spMkLst>
            <pc:docMk/>
            <pc:sldMk cId="2500624643" sldId="263"/>
            <ac:spMk id="14" creationId="{7DC33D4C-AB67-37A8-6CAB-72063ADACF48}"/>
          </ac:spMkLst>
        </pc:spChg>
        <pc:spChg chg="mod">
          <ac:chgData name="Alice Cheesbrough" userId="6531ae34-7c49-46b8-991c-79fc41999396" providerId="ADAL" clId="{FE3B6482-1D69-CC44-80A4-621AAE50C283}" dt="2024-07-10T16:00:58.330" v="4571" actId="1076"/>
          <ac:spMkLst>
            <pc:docMk/>
            <pc:sldMk cId="2500624643" sldId="263"/>
            <ac:spMk id="15" creationId="{C9C8EFC6-5CA0-1C27-18BB-F7391CE93911}"/>
          </ac:spMkLst>
        </pc:spChg>
        <pc:spChg chg="mod">
          <ac:chgData name="Alice Cheesbrough" userId="6531ae34-7c49-46b8-991c-79fc41999396" providerId="ADAL" clId="{FE3B6482-1D69-CC44-80A4-621AAE50C283}" dt="2024-06-19T12:08:37.144" v="52" actId="20577"/>
          <ac:spMkLst>
            <pc:docMk/>
            <pc:sldMk cId="2500624643" sldId="263"/>
            <ac:spMk id="21" creationId="{ECF72786-7051-1F35-921C-B5A041FBAA05}"/>
          </ac:spMkLst>
        </pc:spChg>
        <pc:spChg chg="mod">
          <ac:chgData name="Alice Cheesbrough" userId="6531ae34-7c49-46b8-991c-79fc41999396" providerId="ADAL" clId="{FE3B6482-1D69-CC44-80A4-621AAE50C283}" dt="2024-06-19T12:06:16.076" v="38" actId="1076"/>
          <ac:spMkLst>
            <pc:docMk/>
            <pc:sldMk cId="2500624643" sldId="263"/>
            <ac:spMk id="25" creationId="{937A19BF-9ECF-354A-0B39-F4ADD710B674}"/>
          </ac:spMkLst>
        </pc:spChg>
        <pc:spChg chg="mod">
          <ac:chgData name="Alice Cheesbrough" userId="6531ae34-7c49-46b8-991c-79fc41999396" providerId="ADAL" clId="{FE3B6482-1D69-CC44-80A4-621AAE50C283}" dt="2024-06-19T12:06:33.879" v="43" actId="1076"/>
          <ac:spMkLst>
            <pc:docMk/>
            <pc:sldMk cId="2500624643" sldId="263"/>
            <ac:spMk id="29" creationId="{1D23917A-E5A1-6C0C-12EA-5D145EAB818C}"/>
          </ac:spMkLst>
        </pc:spChg>
        <pc:spChg chg="mod">
          <ac:chgData name="Alice Cheesbrough" userId="6531ae34-7c49-46b8-991c-79fc41999396" providerId="ADAL" clId="{FE3B6482-1D69-CC44-80A4-621AAE50C283}" dt="2024-06-19T12:07:51.188" v="45" actId="1076"/>
          <ac:spMkLst>
            <pc:docMk/>
            <pc:sldMk cId="2500624643" sldId="263"/>
            <ac:spMk id="1025" creationId="{94AA030C-A52A-82A0-5073-C412401757F7}"/>
          </ac:spMkLst>
        </pc:spChg>
        <pc:spChg chg="mod">
          <ac:chgData name="Alice Cheesbrough" userId="6531ae34-7c49-46b8-991c-79fc41999396" providerId="ADAL" clId="{FE3B6482-1D69-CC44-80A4-621AAE50C283}" dt="2024-06-19T12:03:32.549" v="6" actId="2711"/>
          <ac:spMkLst>
            <pc:docMk/>
            <pc:sldMk cId="2500624643" sldId="263"/>
            <ac:spMk id="1033" creationId="{A47C9230-378A-FE6C-43D7-3BA34DE32D80}"/>
          </ac:spMkLst>
        </pc:spChg>
        <pc:spChg chg="mod">
          <ac:chgData name="Alice Cheesbrough" userId="6531ae34-7c49-46b8-991c-79fc41999396" providerId="ADAL" clId="{FE3B6482-1D69-CC44-80A4-621AAE50C283}" dt="2024-06-19T12:05:07.857" v="25" actId="14100"/>
          <ac:spMkLst>
            <pc:docMk/>
            <pc:sldMk cId="2500624643" sldId="263"/>
            <ac:spMk id="1035" creationId="{8EAE27C7-5BA4-560C-DE84-53BE482BB2C6}"/>
          </ac:spMkLst>
        </pc:spChg>
        <pc:spChg chg="mod">
          <ac:chgData name="Alice Cheesbrough" userId="6531ae34-7c49-46b8-991c-79fc41999396" providerId="ADAL" clId="{FE3B6482-1D69-CC44-80A4-621AAE50C283}" dt="2024-06-19T12:06:03.659" v="36" actId="1076"/>
          <ac:spMkLst>
            <pc:docMk/>
            <pc:sldMk cId="2500624643" sldId="263"/>
            <ac:spMk id="1037" creationId="{8FEBADBE-618F-3EE1-CDBF-A58BD9D78E6F}"/>
          </ac:spMkLst>
        </pc:spChg>
        <pc:spChg chg="mod">
          <ac:chgData name="Alice Cheesbrough" userId="6531ae34-7c49-46b8-991c-79fc41999396" providerId="ADAL" clId="{FE3B6482-1D69-CC44-80A4-621AAE50C283}" dt="2024-06-19T12:08:26.357" v="48" actId="14100"/>
          <ac:spMkLst>
            <pc:docMk/>
            <pc:sldMk cId="2500624643" sldId="263"/>
            <ac:spMk id="1038" creationId="{3711C29E-1E81-7093-D03D-A4D19A3FD667}"/>
          </ac:spMkLst>
        </pc:spChg>
        <pc:picChg chg="mod">
          <ac:chgData name="Alice Cheesbrough" userId="6531ae34-7c49-46b8-991c-79fc41999396" providerId="ADAL" clId="{FE3B6482-1D69-CC44-80A4-621AAE50C283}" dt="2024-06-19T12:05:24.317" v="28" actId="1076"/>
          <ac:picMkLst>
            <pc:docMk/>
            <pc:sldMk cId="2500624643" sldId="263"/>
            <ac:picMk id="1028" creationId="{9E76D9D5-6F46-7131-3C90-8FDAB2B67448}"/>
          </ac:picMkLst>
        </pc:picChg>
        <pc:picChg chg="mod">
          <ac:chgData name="Alice Cheesbrough" userId="6531ae34-7c49-46b8-991c-79fc41999396" providerId="ADAL" clId="{FE3B6482-1D69-CC44-80A4-621AAE50C283}" dt="2024-06-19T12:07:44.608" v="44" actId="732"/>
          <ac:picMkLst>
            <pc:docMk/>
            <pc:sldMk cId="2500624643" sldId="263"/>
            <ac:picMk id="1032" creationId="{40324492-3DBF-81FA-8924-E3A1F0E20027}"/>
          </ac:picMkLst>
        </pc:picChg>
        <pc:picChg chg="mod">
          <ac:chgData name="Alice Cheesbrough" userId="6531ae34-7c49-46b8-991c-79fc41999396" providerId="ADAL" clId="{FE3B6482-1D69-CC44-80A4-621AAE50C283}" dt="2024-06-19T12:06:20.189" v="39" actId="1076"/>
          <ac:picMkLst>
            <pc:docMk/>
            <pc:sldMk cId="2500624643" sldId="263"/>
            <ac:picMk id="1034" creationId="{618E9E66-8D81-B342-6D11-B2FE6ABC189D}"/>
          </ac:picMkLst>
        </pc:picChg>
        <pc:picChg chg="mod">
          <ac:chgData name="Alice Cheesbrough" userId="6531ae34-7c49-46b8-991c-79fc41999396" providerId="ADAL" clId="{FE3B6482-1D69-CC44-80A4-621AAE50C283}" dt="2024-06-19T12:05:26.228" v="29" actId="1076"/>
          <ac:picMkLst>
            <pc:docMk/>
            <pc:sldMk cId="2500624643" sldId="263"/>
            <ac:picMk id="1036" creationId="{6EF0631A-B3FC-F319-D571-D5FCA4B99199}"/>
          </ac:picMkLst>
        </pc:picChg>
        <pc:inkChg chg="mod">
          <ac:chgData name="Alice Cheesbrough" userId="6531ae34-7c49-46b8-991c-79fc41999396" providerId="ADAL" clId="{FE3B6482-1D69-CC44-80A4-621AAE50C283}" dt="2024-06-19T12:06:27.241" v="41" actId="1076"/>
          <ac:inkMkLst>
            <pc:docMk/>
            <pc:sldMk cId="2500624643" sldId="263"/>
            <ac:inkMk id="1039" creationId="{8F3E701B-5DA6-E394-F6A5-7413E77BB131}"/>
          </ac:inkMkLst>
        </pc:inkChg>
        <pc:inkChg chg="mod">
          <ac:chgData name="Alice Cheesbrough" userId="6531ae34-7c49-46b8-991c-79fc41999396" providerId="ADAL" clId="{FE3B6482-1D69-CC44-80A4-621AAE50C283}" dt="2024-06-19T12:06:30.973" v="42" actId="1076"/>
          <ac:inkMkLst>
            <pc:docMk/>
            <pc:sldMk cId="2500624643" sldId="263"/>
            <ac:inkMk id="1040" creationId="{3979CB5B-2A58-2967-FE09-7E7DC206FC9A}"/>
          </ac:inkMkLst>
        </pc:inkChg>
      </pc:sldChg>
      <pc:sldChg chg="modSp mod">
        <pc:chgData name="Alice Cheesbrough" userId="6531ae34-7c49-46b8-991c-79fc41999396" providerId="ADAL" clId="{FE3B6482-1D69-CC44-80A4-621AAE50C283}" dt="2024-07-10T16:07:20.442" v="4718" actId="1076"/>
        <pc:sldMkLst>
          <pc:docMk/>
          <pc:sldMk cId="3408257835" sldId="265"/>
        </pc:sldMkLst>
        <pc:spChg chg="mod">
          <ac:chgData name="Alice Cheesbrough" userId="6531ae34-7c49-46b8-991c-79fc41999396" providerId="ADAL" clId="{FE3B6482-1D69-CC44-80A4-621AAE50C283}" dt="2024-07-10T16:07:17.643" v="4717" actId="1076"/>
          <ac:spMkLst>
            <pc:docMk/>
            <pc:sldMk cId="3408257835" sldId="265"/>
            <ac:spMk id="2" creationId="{0DE6A3B6-035C-9E6F-4E0F-4B8B270AE391}"/>
          </ac:spMkLst>
        </pc:spChg>
        <pc:spChg chg="mod">
          <ac:chgData name="Alice Cheesbrough" userId="6531ae34-7c49-46b8-991c-79fc41999396" providerId="ADAL" clId="{FE3B6482-1D69-CC44-80A4-621AAE50C283}" dt="2024-07-10T16:06:51.892" v="4705" actId="1076"/>
          <ac:spMkLst>
            <pc:docMk/>
            <pc:sldMk cId="3408257835" sldId="265"/>
            <ac:spMk id="9" creationId="{E409CABC-4965-E5DB-549D-C4B02EE760BA}"/>
          </ac:spMkLst>
        </pc:spChg>
        <pc:spChg chg="mod">
          <ac:chgData name="Alice Cheesbrough" userId="6531ae34-7c49-46b8-991c-79fc41999396" providerId="ADAL" clId="{FE3B6482-1D69-CC44-80A4-621AAE50C283}" dt="2024-07-10T16:01:37.211" v="4588" actId="20577"/>
          <ac:spMkLst>
            <pc:docMk/>
            <pc:sldMk cId="3408257835" sldId="265"/>
            <ac:spMk id="11" creationId="{B5945BC0-EB32-2938-CF99-EEEC489D62B6}"/>
          </ac:spMkLst>
        </pc:spChg>
        <pc:spChg chg="mod">
          <ac:chgData name="Alice Cheesbrough" userId="6531ae34-7c49-46b8-991c-79fc41999396" providerId="ADAL" clId="{FE3B6482-1D69-CC44-80A4-621AAE50C283}" dt="2024-07-10T16:07:20.442" v="4718" actId="1076"/>
          <ac:spMkLst>
            <pc:docMk/>
            <pc:sldMk cId="3408257835" sldId="265"/>
            <ac:spMk id="13" creationId="{FD8B3A60-FF82-EF13-E230-FD6F7F06621D}"/>
          </ac:spMkLst>
        </pc:spChg>
        <pc:spChg chg="mod">
          <ac:chgData name="Alice Cheesbrough" userId="6531ae34-7c49-46b8-991c-79fc41999396" providerId="ADAL" clId="{FE3B6482-1D69-CC44-80A4-621AAE50C283}" dt="2024-07-10T16:07:04.003" v="4712" actId="20577"/>
          <ac:spMkLst>
            <pc:docMk/>
            <pc:sldMk cId="3408257835" sldId="265"/>
            <ac:spMk id="14" creationId="{3B28F9CD-F83D-8429-BCCE-285F264158F0}"/>
          </ac:spMkLst>
        </pc:spChg>
        <pc:spChg chg="mod">
          <ac:chgData name="Alice Cheesbrough" userId="6531ae34-7c49-46b8-991c-79fc41999396" providerId="ADAL" clId="{FE3B6482-1D69-CC44-80A4-621AAE50C283}" dt="2024-07-10T16:07:08.657" v="4713" actId="20577"/>
          <ac:spMkLst>
            <pc:docMk/>
            <pc:sldMk cId="3408257835" sldId="265"/>
            <ac:spMk id="25" creationId="{B3A8600F-0017-85E2-95FD-922951C929F2}"/>
          </ac:spMkLst>
        </pc:spChg>
        <pc:picChg chg="mod">
          <ac:chgData name="Alice Cheesbrough" userId="6531ae34-7c49-46b8-991c-79fc41999396" providerId="ADAL" clId="{FE3B6482-1D69-CC44-80A4-621AAE50C283}" dt="2024-07-10T16:07:12.992" v="4715" actId="1076"/>
          <ac:picMkLst>
            <pc:docMk/>
            <pc:sldMk cId="3408257835" sldId="265"/>
            <ac:picMk id="3" creationId="{CA75859B-0691-F740-370D-FED3AEBDCA70}"/>
          </ac:picMkLst>
        </pc:picChg>
      </pc:sldChg>
      <pc:sldChg chg="addSp delSp modSp mod">
        <pc:chgData name="Alice Cheesbrough" userId="6531ae34-7c49-46b8-991c-79fc41999396" providerId="ADAL" clId="{FE3B6482-1D69-CC44-80A4-621AAE50C283}" dt="2024-07-10T16:00:41.126" v="4564" actId="20577"/>
        <pc:sldMkLst>
          <pc:docMk/>
          <pc:sldMk cId="4205471908" sldId="266"/>
        </pc:sldMkLst>
        <pc:spChg chg="mod">
          <ac:chgData name="Alice Cheesbrough" userId="6531ae34-7c49-46b8-991c-79fc41999396" providerId="ADAL" clId="{FE3B6482-1D69-CC44-80A4-621AAE50C283}" dt="2024-07-10T14:27:39.768" v="626" actId="14100"/>
          <ac:spMkLst>
            <pc:docMk/>
            <pc:sldMk cId="4205471908" sldId="266"/>
            <ac:spMk id="3" creationId="{53727E0F-6A21-089D-751F-6ED3ECE514B2}"/>
          </ac:spMkLst>
        </pc:spChg>
        <pc:spChg chg="mod">
          <ac:chgData name="Alice Cheesbrough" userId="6531ae34-7c49-46b8-991c-79fc41999396" providerId="ADAL" clId="{FE3B6482-1D69-CC44-80A4-621AAE50C283}" dt="2024-07-10T14:28:10.077" v="634" actId="2711"/>
          <ac:spMkLst>
            <pc:docMk/>
            <pc:sldMk cId="4205471908" sldId="266"/>
            <ac:spMk id="6" creationId="{272F0544-0A44-9A4D-2428-6F5AC867C4BD}"/>
          </ac:spMkLst>
        </pc:spChg>
        <pc:spChg chg="mod">
          <ac:chgData name="Alice Cheesbrough" userId="6531ae34-7c49-46b8-991c-79fc41999396" providerId="ADAL" clId="{FE3B6482-1D69-CC44-80A4-621AAE50C283}" dt="2024-07-10T14:28:16.901" v="636" actId="1076"/>
          <ac:spMkLst>
            <pc:docMk/>
            <pc:sldMk cId="4205471908" sldId="266"/>
            <ac:spMk id="13" creationId="{3832C721-4D56-B0FE-1B17-4AA9BD666B41}"/>
          </ac:spMkLst>
        </pc:spChg>
        <pc:spChg chg="mod">
          <ac:chgData name="Alice Cheesbrough" userId="6531ae34-7c49-46b8-991c-79fc41999396" providerId="ADAL" clId="{FE3B6482-1D69-CC44-80A4-621AAE50C283}" dt="2024-07-10T14:28:20.721" v="637" actId="14100"/>
          <ac:spMkLst>
            <pc:docMk/>
            <pc:sldMk cId="4205471908" sldId="266"/>
            <ac:spMk id="14" creationId="{9CE06338-6D0B-B18B-728D-D7CFBD1887E6}"/>
          </ac:spMkLst>
        </pc:spChg>
        <pc:spChg chg="mod">
          <ac:chgData name="Alice Cheesbrough" userId="6531ae34-7c49-46b8-991c-79fc41999396" providerId="ADAL" clId="{FE3B6482-1D69-CC44-80A4-621AAE50C283}" dt="2024-07-10T14:30:58.815" v="681" actId="14100"/>
          <ac:spMkLst>
            <pc:docMk/>
            <pc:sldMk cId="4205471908" sldId="266"/>
            <ac:spMk id="16" creationId="{8EF57EB9-5B9A-7DA3-BA7D-CF2FAEE64C76}"/>
          </ac:spMkLst>
        </pc:spChg>
        <pc:spChg chg="del mod">
          <ac:chgData name="Alice Cheesbrough" userId="6531ae34-7c49-46b8-991c-79fc41999396" providerId="ADAL" clId="{FE3B6482-1D69-CC44-80A4-621AAE50C283}" dt="2024-07-10T14:28:46.770" v="645" actId="478"/>
          <ac:spMkLst>
            <pc:docMk/>
            <pc:sldMk cId="4205471908" sldId="266"/>
            <ac:spMk id="18" creationId="{0EFFD967-5315-F7EF-A5A5-80B080DC1D9A}"/>
          </ac:spMkLst>
        </pc:spChg>
        <pc:spChg chg="mod">
          <ac:chgData name="Alice Cheesbrough" userId="6531ae34-7c49-46b8-991c-79fc41999396" providerId="ADAL" clId="{FE3B6482-1D69-CC44-80A4-621AAE50C283}" dt="2024-07-10T14:32:01.930" v="696" actId="1076"/>
          <ac:spMkLst>
            <pc:docMk/>
            <pc:sldMk cId="4205471908" sldId="266"/>
            <ac:spMk id="19" creationId="{18EAF56A-0470-DDEE-0007-01053B0C644B}"/>
          </ac:spMkLst>
        </pc:spChg>
        <pc:spChg chg="mod">
          <ac:chgData name="Alice Cheesbrough" userId="6531ae34-7c49-46b8-991c-79fc41999396" providerId="ADAL" clId="{FE3B6482-1D69-CC44-80A4-621AAE50C283}" dt="2024-07-10T14:31:58.931" v="695" actId="1076"/>
          <ac:spMkLst>
            <pc:docMk/>
            <pc:sldMk cId="4205471908" sldId="266"/>
            <ac:spMk id="20" creationId="{924C8E62-0186-FB5B-60D0-35D8BA0716F7}"/>
          </ac:spMkLst>
        </pc:spChg>
        <pc:spChg chg="mod">
          <ac:chgData name="Alice Cheesbrough" userId="6531ae34-7c49-46b8-991c-79fc41999396" providerId="ADAL" clId="{FE3B6482-1D69-CC44-80A4-621AAE50C283}" dt="2024-07-10T14:27:14.921" v="617" actId="1076"/>
          <ac:spMkLst>
            <pc:docMk/>
            <pc:sldMk cId="4205471908" sldId="266"/>
            <ac:spMk id="21" creationId="{4481BB27-17FC-134C-0420-5EA5AD68C512}"/>
          </ac:spMkLst>
        </pc:spChg>
        <pc:spChg chg="mod">
          <ac:chgData name="Alice Cheesbrough" userId="6531ae34-7c49-46b8-991c-79fc41999396" providerId="ADAL" clId="{FE3B6482-1D69-CC44-80A4-621AAE50C283}" dt="2024-07-10T16:00:41.126" v="4564" actId="20577"/>
          <ac:spMkLst>
            <pc:docMk/>
            <pc:sldMk cId="4205471908" sldId="266"/>
            <ac:spMk id="24" creationId="{4B214D0E-32FA-99B9-525A-A7EB4A09C8E8}"/>
          </ac:spMkLst>
        </pc:spChg>
        <pc:picChg chg="mod">
          <ac:chgData name="Alice Cheesbrough" userId="6531ae34-7c49-46b8-991c-79fc41999396" providerId="ADAL" clId="{FE3B6482-1D69-CC44-80A4-621AAE50C283}" dt="2024-07-10T14:27:18.602" v="619" actId="14100"/>
          <ac:picMkLst>
            <pc:docMk/>
            <pc:sldMk cId="4205471908" sldId="266"/>
            <ac:picMk id="7" creationId="{C4FAE5DE-779F-9B3A-79DA-BACB9315F0D0}"/>
          </ac:picMkLst>
        </pc:picChg>
        <pc:picChg chg="add mod">
          <ac:chgData name="Alice Cheesbrough" userId="6531ae34-7c49-46b8-991c-79fc41999396" providerId="ADAL" clId="{FE3B6482-1D69-CC44-80A4-621AAE50C283}" dt="2024-07-10T14:31:55.973" v="694" actId="208"/>
          <ac:picMkLst>
            <pc:docMk/>
            <pc:sldMk cId="4205471908" sldId="266"/>
            <ac:picMk id="9" creationId="{4190E2CC-5959-C501-3CA8-3B6CF3D173A4}"/>
          </ac:picMkLst>
        </pc:picChg>
        <pc:picChg chg="mod">
          <ac:chgData name="Alice Cheesbrough" userId="6531ae34-7c49-46b8-991c-79fc41999396" providerId="ADAL" clId="{FE3B6482-1D69-CC44-80A4-621AAE50C283}" dt="2024-07-10T14:27:08.387" v="614" actId="14100"/>
          <ac:picMkLst>
            <pc:docMk/>
            <pc:sldMk cId="4205471908" sldId="266"/>
            <ac:picMk id="15" creationId="{2DA1A795-2775-CC6E-1944-EA81B7715A88}"/>
          </ac:picMkLst>
        </pc:picChg>
      </pc:sldChg>
      <pc:sldChg chg="modSp mod">
        <pc:chgData name="Alice Cheesbrough" userId="6531ae34-7c49-46b8-991c-79fc41999396" providerId="ADAL" clId="{FE3B6482-1D69-CC44-80A4-621AAE50C283}" dt="2024-07-10T16:01:50.688" v="4594" actId="20577"/>
        <pc:sldMkLst>
          <pc:docMk/>
          <pc:sldMk cId="361594774" sldId="270"/>
        </pc:sldMkLst>
        <pc:spChg chg="mod">
          <ac:chgData name="Alice Cheesbrough" userId="6531ae34-7c49-46b8-991c-79fc41999396" providerId="ADAL" clId="{FE3B6482-1D69-CC44-80A4-621AAE50C283}" dt="2024-07-10T16:01:50.688" v="4594" actId="20577"/>
          <ac:spMkLst>
            <pc:docMk/>
            <pc:sldMk cId="361594774" sldId="270"/>
            <ac:spMk id="10" creationId="{9A0093E6-C51D-EF97-959B-7426036CB544}"/>
          </ac:spMkLst>
        </pc:spChg>
      </pc:sldChg>
      <pc:sldChg chg="delSp modSp mod">
        <pc:chgData name="Alice Cheesbrough" userId="6531ae34-7c49-46b8-991c-79fc41999396" providerId="ADAL" clId="{FE3B6482-1D69-CC44-80A4-621AAE50C283}" dt="2024-07-10T16:02:03.562" v="4604" actId="20577"/>
        <pc:sldMkLst>
          <pc:docMk/>
          <pc:sldMk cId="2536053987" sldId="271"/>
        </pc:sldMkLst>
        <pc:spChg chg="del">
          <ac:chgData name="Alice Cheesbrough" userId="6531ae34-7c49-46b8-991c-79fc41999396" providerId="ADAL" clId="{FE3B6482-1D69-CC44-80A4-621AAE50C283}" dt="2024-07-02T08:51:32.200" v="466" actId="478"/>
          <ac:spMkLst>
            <pc:docMk/>
            <pc:sldMk cId="2536053987" sldId="271"/>
            <ac:spMk id="14" creationId="{2E2607CB-8F75-DFA1-C053-EE3923CCD3DB}"/>
          </ac:spMkLst>
        </pc:spChg>
        <pc:spChg chg="mod">
          <ac:chgData name="Alice Cheesbrough" userId="6531ae34-7c49-46b8-991c-79fc41999396" providerId="ADAL" clId="{FE3B6482-1D69-CC44-80A4-621AAE50C283}" dt="2024-07-10T16:02:03.562" v="4604" actId="20577"/>
          <ac:spMkLst>
            <pc:docMk/>
            <pc:sldMk cId="2536053987" sldId="271"/>
            <ac:spMk id="44" creationId="{6DE26B1E-64E1-E4C0-9BE0-BA8D9429A9BF}"/>
          </ac:spMkLst>
        </pc:spChg>
      </pc:sldChg>
      <pc:sldChg chg="modSp mod">
        <pc:chgData name="Alice Cheesbrough" userId="6531ae34-7c49-46b8-991c-79fc41999396" providerId="ADAL" clId="{FE3B6482-1D69-CC44-80A4-621AAE50C283}" dt="2024-07-10T16:02:08.059" v="4608" actId="20577"/>
        <pc:sldMkLst>
          <pc:docMk/>
          <pc:sldMk cId="2096101315" sldId="272"/>
        </pc:sldMkLst>
        <pc:spChg chg="mod">
          <ac:chgData name="Alice Cheesbrough" userId="6531ae34-7c49-46b8-991c-79fc41999396" providerId="ADAL" clId="{FE3B6482-1D69-CC44-80A4-621AAE50C283}" dt="2024-07-10T16:02:08.059" v="4608" actId="20577"/>
          <ac:spMkLst>
            <pc:docMk/>
            <pc:sldMk cId="2096101315" sldId="272"/>
            <ac:spMk id="5" creationId="{5197ECA9-3F36-4133-717B-1DEE845D9C7B}"/>
          </ac:spMkLst>
        </pc:spChg>
      </pc:sldChg>
      <pc:sldChg chg="addSp modSp mod">
        <pc:chgData name="Alice Cheesbrough" userId="6531ae34-7c49-46b8-991c-79fc41999396" providerId="ADAL" clId="{FE3B6482-1D69-CC44-80A4-621AAE50C283}" dt="2024-07-10T16:13:26.675" v="4831" actId="20577"/>
        <pc:sldMkLst>
          <pc:docMk/>
          <pc:sldMk cId="2834951047" sldId="273"/>
        </pc:sldMkLst>
        <pc:spChg chg="mod">
          <ac:chgData name="Alice Cheesbrough" userId="6531ae34-7c49-46b8-991c-79fc41999396" providerId="ADAL" clId="{FE3B6482-1D69-CC44-80A4-621AAE50C283}" dt="2024-07-10T16:09:46.579" v="4821" actId="20577"/>
          <ac:spMkLst>
            <pc:docMk/>
            <pc:sldMk cId="2834951047" sldId="273"/>
            <ac:spMk id="3" creationId="{ECA1CC40-F83A-1691-7068-D2457974EFEA}"/>
          </ac:spMkLst>
        </pc:spChg>
        <pc:spChg chg="add mod">
          <ac:chgData name="Alice Cheesbrough" userId="6531ae34-7c49-46b8-991c-79fc41999396" providerId="ADAL" clId="{FE3B6482-1D69-CC44-80A4-621AAE50C283}" dt="2024-07-10T16:13:26.675" v="4831" actId="20577"/>
          <ac:spMkLst>
            <pc:docMk/>
            <pc:sldMk cId="2834951047" sldId="273"/>
            <ac:spMk id="4" creationId="{60EF9C89-6755-617A-A752-98109577BEF7}"/>
          </ac:spMkLst>
        </pc:spChg>
        <pc:spChg chg="mod">
          <ac:chgData name="Alice Cheesbrough" userId="6531ae34-7c49-46b8-991c-79fc41999396" providerId="ADAL" clId="{FE3B6482-1D69-CC44-80A4-621AAE50C283}" dt="2024-07-10T16:09:53.414" v="4822" actId="14100"/>
          <ac:spMkLst>
            <pc:docMk/>
            <pc:sldMk cId="2834951047" sldId="273"/>
            <ac:spMk id="11" creationId="{AE0D6524-E3AC-3B81-C779-572A67498F08}"/>
          </ac:spMkLst>
        </pc:spChg>
      </pc:sldChg>
      <pc:sldChg chg="modSp mod ord">
        <pc:chgData name="Alice Cheesbrough" userId="6531ae34-7c49-46b8-991c-79fc41999396" providerId="ADAL" clId="{FE3B6482-1D69-CC44-80A4-621AAE50C283}" dt="2024-07-10T16:01:32.796" v="4586" actId="20577"/>
        <pc:sldMkLst>
          <pc:docMk/>
          <pc:sldMk cId="897857491" sldId="275"/>
        </pc:sldMkLst>
        <pc:spChg chg="mod">
          <ac:chgData name="Alice Cheesbrough" userId="6531ae34-7c49-46b8-991c-79fc41999396" providerId="ADAL" clId="{FE3B6482-1D69-CC44-80A4-621AAE50C283}" dt="2024-07-10T16:01:32.796" v="4586" actId="20577"/>
          <ac:spMkLst>
            <pc:docMk/>
            <pc:sldMk cId="897857491" sldId="275"/>
            <ac:spMk id="39" creationId="{DFE7AD73-92A7-D4FF-3AD2-20BDDC4BB81D}"/>
          </ac:spMkLst>
        </pc:spChg>
      </pc:sldChg>
      <pc:sldChg chg="modSp mod">
        <pc:chgData name="Alice Cheesbrough" userId="6531ae34-7c49-46b8-991c-79fc41999396" providerId="ADAL" clId="{FE3B6482-1D69-CC44-80A4-621AAE50C283}" dt="2024-07-10T16:01:27.396" v="4584" actId="1076"/>
        <pc:sldMkLst>
          <pc:docMk/>
          <pc:sldMk cId="3123288319" sldId="277"/>
        </pc:sldMkLst>
        <pc:spChg chg="mod">
          <ac:chgData name="Alice Cheesbrough" userId="6531ae34-7c49-46b8-991c-79fc41999396" providerId="ADAL" clId="{FE3B6482-1D69-CC44-80A4-621AAE50C283}" dt="2024-07-10T16:01:27.396" v="4584" actId="1076"/>
          <ac:spMkLst>
            <pc:docMk/>
            <pc:sldMk cId="3123288319" sldId="277"/>
            <ac:spMk id="4" creationId="{6830DB29-81A4-2B37-A01B-E01EB1F2CE59}"/>
          </ac:spMkLst>
        </pc:spChg>
      </pc:sldChg>
      <pc:sldChg chg="modSp mod">
        <pc:chgData name="Alice Cheesbrough" userId="6531ae34-7c49-46b8-991c-79fc41999396" providerId="ADAL" clId="{FE3B6482-1D69-CC44-80A4-621AAE50C283}" dt="2024-07-10T16:01:23.696" v="4583" actId="1076"/>
        <pc:sldMkLst>
          <pc:docMk/>
          <pc:sldMk cId="827056887" sldId="278"/>
        </pc:sldMkLst>
        <pc:spChg chg="mod">
          <ac:chgData name="Alice Cheesbrough" userId="6531ae34-7c49-46b8-991c-79fc41999396" providerId="ADAL" clId="{FE3B6482-1D69-CC44-80A4-621AAE50C283}" dt="2024-07-10T16:01:23.696" v="4583" actId="1076"/>
          <ac:spMkLst>
            <pc:docMk/>
            <pc:sldMk cId="827056887" sldId="278"/>
            <ac:spMk id="15" creationId="{C9C8EFC6-5CA0-1C27-18BB-F7391CE93911}"/>
          </ac:spMkLst>
        </pc:spChg>
      </pc:sldChg>
      <pc:sldChg chg="modSp mod">
        <pc:chgData name="Alice Cheesbrough" userId="6531ae34-7c49-46b8-991c-79fc41999396" providerId="ADAL" clId="{FE3B6482-1D69-CC44-80A4-621AAE50C283}" dt="2024-06-19T11:58:45.698" v="0" actId="14100"/>
        <pc:sldMkLst>
          <pc:docMk/>
          <pc:sldMk cId="3983047228" sldId="279"/>
        </pc:sldMkLst>
        <pc:spChg chg="mod">
          <ac:chgData name="Alice Cheesbrough" userId="6531ae34-7c49-46b8-991c-79fc41999396" providerId="ADAL" clId="{FE3B6482-1D69-CC44-80A4-621AAE50C283}" dt="2024-06-19T11:58:45.698" v="0" actId="14100"/>
          <ac:spMkLst>
            <pc:docMk/>
            <pc:sldMk cId="3983047228" sldId="279"/>
            <ac:spMk id="7" creationId="{4CAAFAEA-89F0-A7E5-7069-0995FF1A644C}"/>
          </ac:spMkLst>
        </pc:spChg>
      </pc:sldChg>
      <pc:sldChg chg="addSp delSp modSp mod">
        <pc:chgData name="Alice Cheesbrough" userId="6531ae34-7c49-46b8-991c-79fc41999396" providerId="ADAL" clId="{FE3B6482-1D69-CC44-80A4-621AAE50C283}" dt="2024-07-10T16:01:59.251" v="4600" actId="20577"/>
        <pc:sldMkLst>
          <pc:docMk/>
          <pc:sldMk cId="162916467" sldId="280"/>
        </pc:sldMkLst>
        <pc:spChg chg="mod">
          <ac:chgData name="Alice Cheesbrough" userId="6531ae34-7c49-46b8-991c-79fc41999396" providerId="ADAL" clId="{FE3B6482-1D69-CC44-80A4-621AAE50C283}" dt="2024-07-02T09:28:15.312" v="534" actId="1076"/>
          <ac:spMkLst>
            <pc:docMk/>
            <pc:sldMk cId="162916467" sldId="280"/>
            <ac:spMk id="2" creationId="{D82EE283-FE01-9C47-71B7-ABD9EC33EC38}"/>
          </ac:spMkLst>
        </pc:spChg>
        <pc:spChg chg="add del mod">
          <ac:chgData name="Alice Cheesbrough" userId="6531ae34-7c49-46b8-991c-79fc41999396" providerId="ADAL" clId="{FE3B6482-1D69-CC44-80A4-621AAE50C283}" dt="2024-07-02T08:56:54.166" v="510" actId="14100"/>
          <ac:spMkLst>
            <pc:docMk/>
            <pc:sldMk cId="162916467" sldId="280"/>
            <ac:spMk id="3" creationId="{F9623623-C08E-C1FA-AE31-5B0FBBE89255}"/>
          </ac:spMkLst>
        </pc:spChg>
        <pc:spChg chg="mod">
          <ac:chgData name="Alice Cheesbrough" userId="6531ae34-7c49-46b8-991c-79fc41999396" providerId="ADAL" clId="{FE3B6482-1D69-CC44-80A4-621AAE50C283}" dt="2024-07-02T08:52:50.183" v="467" actId="1076"/>
          <ac:spMkLst>
            <pc:docMk/>
            <pc:sldMk cId="162916467" sldId="280"/>
            <ac:spMk id="6" creationId="{0B4E72DA-B39D-ED54-F9B9-4A3C1674BE6C}"/>
          </ac:spMkLst>
        </pc:spChg>
        <pc:spChg chg="mod">
          <ac:chgData name="Alice Cheesbrough" userId="6531ae34-7c49-46b8-991c-79fc41999396" providerId="ADAL" clId="{FE3B6482-1D69-CC44-80A4-621AAE50C283}" dt="2024-07-02T08:52:56.236" v="469" actId="21"/>
          <ac:spMkLst>
            <pc:docMk/>
            <pc:sldMk cId="162916467" sldId="280"/>
            <ac:spMk id="7" creationId="{CD1A8355-0BDC-3CFB-C19F-6B2DAD6B2662}"/>
          </ac:spMkLst>
        </pc:spChg>
        <pc:spChg chg="mod">
          <ac:chgData name="Alice Cheesbrough" userId="6531ae34-7c49-46b8-991c-79fc41999396" providerId="ADAL" clId="{FE3B6482-1D69-CC44-80A4-621AAE50C283}" dt="2024-07-10T16:01:59.251" v="4600" actId="20577"/>
          <ac:spMkLst>
            <pc:docMk/>
            <pc:sldMk cId="162916467" sldId="280"/>
            <ac:spMk id="10" creationId="{9A0093E6-C51D-EF97-959B-7426036CB544}"/>
          </ac:spMkLst>
        </pc:spChg>
        <pc:spChg chg="add mod">
          <ac:chgData name="Alice Cheesbrough" userId="6531ae34-7c49-46b8-991c-79fc41999396" providerId="ADAL" clId="{FE3B6482-1D69-CC44-80A4-621AAE50C283}" dt="2024-07-02T08:54:47.036" v="493" actId="1076"/>
          <ac:spMkLst>
            <pc:docMk/>
            <pc:sldMk cId="162916467" sldId="280"/>
            <ac:spMk id="14" creationId="{8381F89A-D78F-DDDE-4E7D-ED29738A4668}"/>
          </ac:spMkLst>
        </pc:spChg>
        <pc:spChg chg="add mod">
          <ac:chgData name="Alice Cheesbrough" userId="6531ae34-7c49-46b8-991c-79fc41999396" providerId="ADAL" clId="{FE3B6482-1D69-CC44-80A4-621AAE50C283}" dt="2024-07-02T08:54:21.317" v="488" actId="14100"/>
          <ac:spMkLst>
            <pc:docMk/>
            <pc:sldMk cId="162916467" sldId="280"/>
            <ac:spMk id="17" creationId="{7E926E33-121E-CDC9-F24A-4A1EEDCC260B}"/>
          </ac:spMkLst>
        </pc:spChg>
        <pc:spChg chg="add mod">
          <ac:chgData name="Alice Cheesbrough" userId="6531ae34-7c49-46b8-991c-79fc41999396" providerId="ADAL" clId="{FE3B6482-1D69-CC44-80A4-621AAE50C283}" dt="2024-07-02T08:54:29.836" v="490" actId="14100"/>
          <ac:spMkLst>
            <pc:docMk/>
            <pc:sldMk cId="162916467" sldId="280"/>
            <ac:spMk id="18" creationId="{BC0C5D19-BA3F-44EB-C782-C4F0D06C3816}"/>
          </ac:spMkLst>
        </pc:spChg>
        <pc:spChg chg="add mod">
          <ac:chgData name="Alice Cheesbrough" userId="6531ae34-7c49-46b8-991c-79fc41999396" providerId="ADAL" clId="{FE3B6482-1D69-CC44-80A4-621AAE50C283}" dt="2024-07-02T09:27:12.353" v="522" actId="14100"/>
          <ac:spMkLst>
            <pc:docMk/>
            <pc:sldMk cId="162916467" sldId="280"/>
            <ac:spMk id="22" creationId="{EBCED78F-00D6-80EB-9E93-B1A23053BE74}"/>
          </ac:spMkLst>
        </pc:spChg>
        <pc:picChg chg="del">
          <ac:chgData name="Alice Cheesbrough" userId="6531ae34-7c49-46b8-991c-79fc41999396" providerId="ADAL" clId="{FE3B6482-1D69-CC44-80A4-621AAE50C283}" dt="2024-07-02T08:54:52.411" v="494" actId="478"/>
          <ac:picMkLst>
            <pc:docMk/>
            <pc:sldMk cId="162916467" sldId="280"/>
            <ac:picMk id="8" creationId="{3C0E44D9-11CD-5442-4E6C-5117F22FDCD3}"/>
          </ac:picMkLst>
        </pc:picChg>
        <pc:picChg chg="del">
          <ac:chgData name="Alice Cheesbrough" userId="6531ae34-7c49-46b8-991c-79fc41999396" providerId="ADAL" clId="{FE3B6482-1D69-CC44-80A4-621AAE50C283}" dt="2024-07-02T08:54:56.416" v="498" actId="478"/>
          <ac:picMkLst>
            <pc:docMk/>
            <pc:sldMk cId="162916467" sldId="280"/>
            <ac:picMk id="9" creationId="{75F6E4CB-42C2-3707-55D0-13328F96A688}"/>
          </ac:picMkLst>
        </pc:picChg>
        <pc:picChg chg="del">
          <ac:chgData name="Alice Cheesbrough" userId="6531ae34-7c49-46b8-991c-79fc41999396" providerId="ADAL" clId="{FE3B6482-1D69-CC44-80A4-621AAE50C283}" dt="2024-07-02T08:55:00.187" v="499" actId="478"/>
          <ac:picMkLst>
            <pc:docMk/>
            <pc:sldMk cId="162916467" sldId="280"/>
            <ac:picMk id="11" creationId="{8B56B15D-DA2B-3A49-2BCE-63085AC8028B}"/>
          </ac:picMkLst>
        </pc:picChg>
        <pc:picChg chg="del">
          <ac:chgData name="Alice Cheesbrough" userId="6531ae34-7c49-46b8-991c-79fc41999396" providerId="ADAL" clId="{FE3B6482-1D69-CC44-80A4-621AAE50C283}" dt="2024-07-02T08:54:55.732" v="497" actId="478"/>
          <ac:picMkLst>
            <pc:docMk/>
            <pc:sldMk cId="162916467" sldId="280"/>
            <ac:picMk id="12" creationId="{35B95BF3-6489-BB6F-F74B-AC4A2DAB1DEB}"/>
          </ac:picMkLst>
        </pc:picChg>
        <pc:picChg chg="add mod">
          <ac:chgData name="Alice Cheesbrough" userId="6531ae34-7c49-46b8-991c-79fc41999396" providerId="ADAL" clId="{FE3B6482-1D69-CC44-80A4-621AAE50C283}" dt="2024-07-02T08:57:00.816" v="512" actId="14100"/>
          <ac:picMkLst>
            <pc:docMk/>
            <pc:sldMk cId="162916467" sldId="280"/>
            <ac:picMk id="20" creationId="{EDEE5E75-A1A5-8F4B-012F-9CB2D38F18EE}"/>
          </ac:picMkLst>
        </pc:picChg>
        <pc:cxnChg chg="add del mod">
          <ac:chgData name="Alice Cheesbrough" userId="6531ae34-7c49-46b8-991c-79fc41999396" providerId="ADAL" clId="{FE3B6482-1D69-CC44-80A4-621AAE50C283}" dt="2024-07-02T08:53:10.199" v="473" actId="478"/>
          <ac:cxnSpMkLst>
            <pc:docMk/>
            <pc:sldMk cId="162916467" sldId="280"/>
            <ac:cxnSpMk id="16" creationId="{22BB2556-573A-10F0-0E69-87599A20E8CE}"/>
          </ac:cxnSpMkLst>
        </pc:cxnChg>
      </pc:sldChg>
      <pc:sldChg chg="modSp mod">
        <pc:chgData name="Alice Cheesbrough" userId="6531ae34-7c49-46b8-991c-79fc41999396" providerId="ADAL" clId="{FE3B6482-1D69-CC44-80A4-621AAE50C283}" dt="2024-07-10T16:01:10.499" v="4576" actId="1076"/>
        <pc:sldMkLst>
          <pc:docMk/>
          <pc:sldMk cId="1284644288" sldId="282"/>
        </pc:sldMkLst>
        <pc:spChg chg="mod">
          <ac:chgData name="Alice Cheesbrough" userId="6531ae34-7c49-46b8-991c-79fc41999396" providerId="ADAL" clId="{FE3B6482-1D69-CC44-80A4-621AAE50C283}" dt="2024-07-10T16:01:10.499" v="4576" actId="1076"/>
          <ac:spMkLst>
            <pc:docMk/>
            <pc:sldMk cId="1284644288" sldId="282"/>
            <ac:spMk id="15" creationId="{C9C8EFC6-5CA0-1C27-18BB-F7391CE93911}"/>
          </ac:spMkLst>
        </pc:spChg>
      </pc:sldChg>
      <pc:sldChg chg="modSp mod">
        <pc:chgData name="Alice Cheesbrough" userId="6531ae34-7c49-46b8-991c-79fc41999396" providerId="ADAL" clId="{FE3B6482-1D69-CC44-80A4-621AAE50C283}" dt="2024-07-10T16:00:03.708" v="4554" actId="20577"/>
        <pc:sldMkLst>
          <pc:docMk/>
          <pc:sldMk cId="4179617951" sldId="283"/>
        </pc:sldMkLst>
        <pc:spChg chg="mod">
          <ac:chgData name="Alice Cheesbrough" userId="6531ae34-7c49-46b8-991c-79fc41999396" providerId="ADAL" clId="{FE3B6482-1D69-CC44-80A4-621AAE50C283}" dt="2024-07-10T16:00:03.708" v="4554" actId="20577"/>
          <ac:spMkLst>
            <pc:docMk/>
            <pc:sldMk cId="4179617951" sldId="283"/>
            <ac:spMk id="3" creationId="{A61FDCF4-D772-33B0-4CE9-D15CC51A3290}"/>
          </ac:spMkLst>
        </pc:spChg>
        <pc:spChg chg="mod">
          <ac:chgData name="Alice Cheesbrough" userId="6531ae34-7c49-46b8-991c-79fc41999396" providerId="ADAL" clId="{FE3B6482-1D69-CC44-80A4-621AAE50C283}" dt="2024-07-02T08:17:52.670" v="75" actId="14100"/>
          <ac:spMkLst>
            <pc:docMk/>
            <pc:sldMk cId="4179617951" sldId="283"/>
            <ac:spMk id="5" creationId="{FAEBE689-6641-2BA3-1A26-913E09ED4ADB}"/>
          </ac:spMkLst>
        </pc:spChg>
        <pc:spChg chg="mod">
          <ac:chgData name="Alice Cheesbrough" userId="6531ae34-7c49-46b8-991c-79fc41999396" providerId="ADAL" clId="{FE3B6482-1D69-CC44-80A4-621AAE50C283}" dt="2024-07-02T08:17:28.520" v="71" actId="1076"/>
          <ac:spMkLst>
            <pc:docMk/>
            <pc:sldMk cId="4179617951" sldId="283"/>
            <ac:spMk id="8" creationId="{8CFBAB22-877A-AAA2-4ED8-2764D391A74E}"/>
          </ac:spMkLst>
        </pc:spChg>
        <pc:spChg chg="mod">
          <ac:chgData name="Alice Cheesbrough" userId="6531ae34-7c49-46b8-991c-79fc41999396" providerId="ADAL" clId="{FE3B6482-1D69-CC44-80A4-621AAE50C283}" dt="2024-07-02T08:18:05.872" v="78" actId="1076"/>
          <ac:spMkLst>
            <pc:docMk/>
            <pc:sldMk cId="4179617951" sldId="283"/>
            <ac:spMk id="9" creationId="{ACCDFCE4-2898-1489-CED7-FDCC34F3970C}"/>
          </ac:spMkLst>
        </pc:spChg>
        <pc:spChg chg="mod">
          <ac:chgData name="Alice Cheesbrough" userId="6531ae34-7c49-46b8-991c-79fc41999396" providerId="ADAL" clId="{FE3B6482-1D69-CC44-80A4-621AAE50C283}" dt="2024-07-02T08:18:00.273" v="77" actId="1076"/>
          <ac:spMkLst>
            <pc:docMk/>
            <pc:sldMk cId="4179617951" sldId="283"/>
            <ac:spMk id="15" creationId="{B628A521-88C2-1A08-BAF6-91719A49D878}"/>
          </ac:spMkLst>
        </pc:spChg>
        <pc:spChg chg="mod">
          <ac:chgData name="Alice Cheesbrough" userId="6531ae34-7c49-46b8-991c-79fc41999396" providerId="ADAL" clId="{FE3B6482-1D69-CC44-80A4-621AAE50C283}" dt="2024-07-02T08:17:22.138" v="69" actId="14100"/>
          <ac:spMkLst>
            <pc:docMk/>
            <pc:sldMk cId="4179617951" sldId="283"/>
            <ac:spMk id="16" creationId="{9D42FAAC-C018-1540-BCA0-9C21498FECBD}"/>
          </ac:spMkLst>
        </pc:spChg>
        <pc:picChg chg="mod">
          <ac:chgData name="Alice Cheesbrough" userId="6531ae34-7c49-46b8-991c-79fc41999396" providerId="ADAL" clId="{FE3B6482-1D69-CC44-80A4-621AAE50C283}" dt="2024-07-02T12:48:15.223" v="584" actId="1076"/>
          <ac:picMkLst>
            <pc:docMk/>
            <pc:sldMk cId="4179617951" sldId="283"/>
            <ac:picMk id="10" creationId="{AF9B560C-85A9-8634-BBF1-781A992E50A7}"/>
          </ac:picMkLst>
        </pc:picChg>
        <pc:picChg chg="mod">
          <ac:chgData name="Alice Cheesbrough" userId="6531ae34-7c49-46b8-991c-79fc41999396" providerId="ADAL" clId="{FE3B6482-1D69-CC44-80A4-621AAE50C283}" dt="2024-07-02T08:17:56.621" v="76" actId="1076"/>
          <ac:picMkLst>
            <pc:docMk/>
            <pc:sldMk cId="4179617951" sldId="283"/>
            <ac:picMk id="11" creationId="{1A12A3C5-DD42-1AC2-BFCF-A76418B73045}"/>
          </ac:picMkLst>
        </pc:picChg>
        <pc:picChg chg="mod">
          <ac:chgData name="Alice Cheesbrough" userId="6531ae34-7c49-46b8-991c-79fc41999396" providerId="ADAL" clId="{FE3B6482-1D69-CC44-80A4-621AAE50C283}" dt="2024-07-02T08:18:08.454" v="79" actId="1076"/>
          <ac:picMkLst>
            <pc:docMk/>
            <pc:sldMk cId="4179617951" sldId="283"/>
            <ac:picMk id="13" creationId="{5372EAF8-08EB-19E6-EE0E-8C52779CF46B}"/>
          </ac:picMkLst>
        </pc:picChg>
        <pc:picChg chg="mod">
          <ac:chgData name="Alice Cheesbrough" userId="6531ae34-7c49-46b8-991c-79fc41999396" providerId="ADAL" clId="{FE3B6482-1D69-CC44-80A4-621AAE50C283}" dt="2024-07-02T08:17:01.471" v="64" actId="1076"/>
          <ac:picMkLst>
            <pc:docMk/>
            <pc:sldMk cId="4179617951" sldId="283"/>
            <ac:picMk id="18" creationId="{0EFED6A7-F4B8-025E-E793-68A140AD7E56}"/>
          </ac:picMkLst>
        </pc:picChg>
      </pc:sldChg>
      <pc:sldChg chg="modSp mod">
        <pc:chgData name="Alice Cheesbrough" userId="6531ae34-7c49-46b8-991c-79fc41999396" providerId="ADAL" clId="{FE3B6482-1D69-CC44-80A4-621AAE50C283}" dt="2024-07-10T16:00:35.729" v="4561" actId="404"/>
        <pc:sldMkLst>
          <pc:docMk/>
          <pc:sldMk cId="654203176" sldId="284"/>
        </pc:sldMkLst>
        <pc:spChg chg="mod">
          <ac:chgData name="Alice Cheesbrough" userId="6531ae34-7c49-46b8-991c-79fc41999396" providerId="ADAL" clId="{FE3B6482-1D69-CC44-80A4-621AAE50C283}" dt="2024-07-10T16:00:35.729" v="4561" actId="404"/>
          <ac:spMkLst>
            <pc:docMk/>
            <pc:sldMk cId="654203176" sldId="284"/>
            <ac:spMk id="4" creationId="{6FB20B94-C184-5BD9-1FB9-A8C1387C85B6}"/>
          </ac:spMkLst>
        </pc:spChg>
      </pc:sldChg>
      <pc:sldChg chg="addSp delSp modSp mod">
        <pc:chgData name="Alice Cheesbrough" userId="6531ae34-7c49-46b8-991c-79fc41999396" providerId="ADAL" clId="{FE3B6482-1D69-CC44-80A4-621AAE50C283}" dt="2024-07-10T16:01:41.497" v="4590" actId="20577"/>
        <pc:sldMkLst>
          <pc:docMk/>
          <pc:sldMk cId="3183244079" sldId="285"/>
        </pc:sldMkLst>
        <pc:spChg chg="mod">
          <ac:chgData name="Alice Cheesbrough" userId="6531ae34-7c49-46b8-991c-79fc41999396" providerId="ADAL" clId="{FE3B6482-1D69-CC44-80A4-621AAE50C283}" dt="2024-07-02T08:48:41.668" v="465" actId="1076"/>
          <ac:spMkLst>
            <pc:docMk/>
            <pc:sldMk cId="3183244079" sldId="285"/>
            <ac:spMk id="2" creationId="{132CBBBD-3CEA-CDB4-024E-61238DA9A9C3}"/>
          </ac:spMkLst>
        </pc:spChg>
        <pc:spChg chg="add mod">
          <ac:chgData name="Alice Cheesbrough" userId="6531ae34-7c49-46b8-991c-79fc41999396" providerId="ADAL" clId="{FE3B6482-1D69-CC44-80A4-621AAE50C283}" dt="2024-07-02T08:35:53.030" v="314" actId="1076"/>
          <ac:spMkLst>
            <pc:docMk/>
            <pc:sldMk cId="3183244079" sldId="285"/>
            <ac:spMk id="5" creationId="{72CF33C2-3CC2-F7A1-F566-385A31121B63}"/>
          </ac:spMkLst>
        </pc:spChg>
        <pc:spChg chg="add mod">
          <ac:chgData name="Alice Cheesbrough" userId="6531ae34-7c49-46b8-991c-79fc41999396" providerId="ADAL" clId="{FE3B6482-1D69-CC44-80A4-621AAE50C283}" dt="2024-07-02T08:35:49.883" v="313" actId="1076"/>
          <ac:spMkLst>
            <pc:docMk/>
            <pc:sldMk cId="3183244079" sldId="285"/>
            <ac:spMk id="6" creationId="{BED3C61A-1916-E268-319A-FCAED2ECF438}"/>
          </ac:spMkLst>
        </pc:spChg>
        <pc:spChg chg="mod">
          <ac:chgData name="Alice Cheesbrough" userId="6531ae34-7c49-46b8-991c-79fc41999396" providerId="ADAL" clId="{FE3B6482-1D69-CC44-80A4-621AAE50C283}" dt="2024-07-02T08:44:21.517" v="419" actId="1076"/>
          <ac:spMkLst>
            <pc:docMk/>
            <pc:sldMk cId="3183244079" sldId="285"/>
            <ac:spMk id="8" creationId="{4589ABE8-BF89-7532-7520-E3044CD23752}"/>
          </ac:spMkLst>
        </pc:spChg>
        <pc:spChg chg="mod">
          <ac:chgData name="Alice Cheesbrough" userId="6531ae34-7c49-46b8-991c-79fc41999396" providerId="ADAL" clId="{FE3B6482-1D69-CC44-80A4-621AAE50C283}" dt="2024-07-02T08:46:29.600" v="440" actId="1076"/>
          <ac:spMkLst>
            <pc:docMk/>
            <pc:sldMk cId="3183244079" sldId="285"/>
            <ac:spMk id="9" creationId="{E409CABC-4965-E5DB-549D-C4B02EE760BA}"/>
          </ac:spMkLst>
        </pc:spChg>
        <pc:spChg chg="mod">
          <ac:chgData name="Alice Cheesbrough" userId="6531ae34-7c49-46b8-991c-79fc41999396" providerId="ADAL" clId="{FE3B6482-1D69-CC44-80A4-621AAE50C283}" dt="2024-07-02T08:42:54.579" v="395" actId="1076"/>
          <ac:spMkLst>
            <pc:docMk/>
            <pc:sldMk cId="3183244079" sldId="285"/>
            <ac:spMk id="10" creationId="{C1CEA88E-B037-9EDE-F0AC-649FCEA55496}"/>
          </ac:spMkLst>
        </pc:spChg>
        <pc:spChg chg="mod">
          <ac:chgData name="Alice Cheesbrough" userId="6531ae34-7c49-46b8-991c-79fc41999396" providerId="ADAL" clId="{FE3B6482-1D69-CC44-80A4-621AAE50C283}" dt="2024-07-10T16:01:41.497" v="4590" actId="20577"/>
          <ac:spMkLst>
            <pc:docMk/>
            <pc:sldMk cId="3183244079" sldId="285"/>
            <ac:spMk id="11" creationId="{B5945BC0-EB32-2938-CF99-EEEC489D62B6}"/>
          </ac:spMkLst>
        </pc:spChg>
        <pc:spChg chg="add mod">
          <ac:chgData name="Alice Cheesbrough" userId="6531ae34-7c49-46b8-991c-79fc41999396" providerId="ADAL" clId="{FE3B6482-1D69-CC44-80A4-621AAE50C283}" dt="2024-07-02T08:36:11.850" v="318" actId="1076"/>
          <ac:spMkLst>
            <pc:docMk/>
            <pc:sldMk cId="3183244079" sldId="285"/>
            <ac:spMk id="13" creationId="{A924B35E-0BA4-8809-8007-23CFA2EC3D9A}"/>
          </ac:spMkLst>
        </pc:spChg>
        <pc:spChg chg="add mod">
          <ac:chgData name="Alice Cheesbrough" userId="6531ae34-7c49-46b8-991c-79fc41999396" providerId="ADAL" clId="{FE3B6482-1D69-CC44-80A4-621AAE50C283}" dt="2024-07-02T08:36:06.668" v="317" actId="14100"/>
          <ac:spMkLst>
            <pc:docMk/>
            <pc:sldMk cId="3183244079" sldId="285"/>
            <ac:spMk id="15" creationId="{6A4F0A0B-4056-F34E-D624-A5D05EE32706}"/>
          </ac:spMkLst>
        </pc:spChg>
        <pc:spChg chg="add mod">
          <ac:chgData name="Alice Cheesbrough" userId="6531ae34-7c49-46b8-991c-79fc41999396" providerId="ADAL" clId="{FE3B6482-1D69-CC44-80A4-621AAE50C283}" dt="2024-07-02T08:41:29.733" v="365" actId="1076"/>
          <ac:spMkLst>
            <pc:docMk/>
            <pc:sldMk cId="3183244079" sldId="285"/>
            <ac:spMk id="16" creationId="{7C927EA7-9527-449B-1E86-3207C423B5CD}"/>
          </ac:spMkLst>
        </pc:spChg>
        <pc:spChg chg="add del mod">
          <ac:chgData name="Alice Cheesbrough" userId="6531ae34-7c49-46b8-991c-79fc41999396" providerId="ADAL" clId="{FE3B6482-1D69-CC44-80A4-621AAE50C283}" dt="2024-07-02T08:26:20.870" v="169" actId="478"/>
          <ac:spMkLst>
            <pc:docMk/>
            <pc:sldMk cId="3183244079" sldId="285"/>
            <ac:spMk id="17" creationId="{70685D1E-0C14-FE52-F7BD-7968B2DB8478}"/>
          </ac:spMkLst>
        </pc:spChg>
        <pc:spChg chg="add del mod">
          <ac:chgData name="Alice Cheesbrough" userId="6531ae34-7c49-46b8-991c-79fc41999396" providerId="ADAL" clId="{FE3B6482-1D69-CC44-80A4-621AAE50C283}" dt="2024-07-02T08:26:12.528" v="167"/>
          <ac:spMkLst>
            <pc:docMk/>
            <pc:sldMk cId="3183244079" sldId="285"/>
            <ac:spMk id="18" creationId="{95D6C571-C610-E5F9-024C-B524FEAF13C6}"/>
          </ac:spMkLst>
        </pc:spChg>
        <pc:spChg chg="add mod">
          <ac:chgData name="Alice Cheesbrough" userId="6531ae34-7c49-46b8-991c-79fc41999396" providerId="ADAL" clId="{FE3B6482-1D69-CC44-80A4-621AAE50C283}" dt="2024-07-02T08:41:12.017" v="362" actId="1076"/>
          <ac:spMkLst>
            <pc:docMk/>
            <pc:sldMk cId="3183244079" sldId="285"/>
            <ac:spMk id="20" creationId="{C723D77A-61F4-A7CD-FA98-8B5624476360}"/>
          </ac:spMkLst>
        </pc:spChg>
        <pc:spChg chg="add mod">
          <ac:chgData name="Alice Cheesbrough" userId="6531ae34-7c49-46b8-991c-79fc41999396" providerId="ADAL" clId="{FE3B6482-1D69-CC44-80A4-621AAE50C283}" dt="2024-07-02T08:40:50.199" v="359" actId="1076"/>
          <ac:spMkLst>
            <pc:docMk/>
            <pc:sldMk cId="3183244079" sldId="285"/>
            <ac:spMk id="21" creationId="{D8904BCB-C637-5868-E873-0E669448B83B}"/>
          </ac:spMkLst>
        </pc:spChg>
        <pc:spChg chg="add del mod">
          <ac:chgData name="Alice Cheesbrough" userId="6531ae34-7c49-46b8-991c-79fc41999396" providerId="ADAL" clId="{FE3B6482-1D69-CC44-80A4-621AAE50C283}" dt="2024-07-02T08:34:36.681" v="297" actId="478"/>
          <ac:spMkLst>
            <pc:docMk/>
            <pc:sldMk cId="3183244079" sldId="285"/>
            <ac:spMk id="22" creationId="{4AE2FA2D-2518-957E-BDD9-7E17ED131806}"/>
          </ac:spMkLst>
        </pc:spChg>
        <pc:spChg chg="del">
          <ac:chgData name="Alice Cheesbrough" userId="6531ae34-7c49-46b8-991c-79fc41999396" providerId="ADAL" clId="{FE3B6482-1D69-CC44-80A4-621AAE50C283}" dt="2024-07-02T08:30:19.812" v="209" actId="478"/>
          <ac:spMkLst>
            <pc:docMk/>
            <pc:sldMk cId="3183244079" sldId="285"/>
            <ac:spMk id="23" creationId="{FB33A53B-64FC-56A7-BCF5-2E0563A1DFE8}"/>
          </ac:spMkLst>
        </pc:spChg>
        <pc:spChg chg="add del mod">
          <ac:chgData name="Alice Cheesbrough" userId="6531ae34-7c49-46b8-991c-79fc41999396" providerId="ADAL" clId="{FE3B6482-1D69-CC44-80A4-621AAE50C283}" dt="2024-07-02T08:34:36.165" v="296" actId="478"/>
          <ac:spMkLst>
            <pc:docMk/>
            <pc:sldMk cId="3183244079" sldId="285"/>
            <ac:spMk id="24" creationId="{518A56B2-0108-A2E2-77DB-C7AD2ACDA2F2}"/>
          </ac:spMkLst>
        </pc:spChg>
        <pc:spChg chg="add mod">
          <ac:chgData name="Alice Cheesbrough" userId="6531ae34-7c49-46b8-991c-79fc41999396" providerId="ADAL" clId="{FE3B6482-1D69-CC44-80A4-621AAE50C283}" dt="2024-07-02T08:44:12.168" v="417" actId="1076"/>
          <ac:spMkLst>
            <pc:docMk/>
            <pc:sldMk cId="3183244079" sldId="285"/>
            <ac:spMk id="26" creationId="{5C3F154E-DA58-097B-925E-2AB1C66AB511}"/>
          </ac:spMkLst>
        </pc:spChg>
        <pc:spChg chg="add mod">
          <ac:chgData name="Alice Cheesbrough" userId="6531ae34-7c49-46b8-991c-79fc41999396" providerId="ADAL" clId="{FE3B6482-1D69-CC44-80A4-621AAE50C283}" dt="2024-07-02T08:42:42.356" v="392" actId="207"/>
          <ac:spMkLst>
            <pc:docMk/>
            <pc:sldMk cId="3183244079" sldId="285"/>
            <ac:spMk id="28" creationId="{76ACB1D8-BA53-7790-06BA-A4A0745FD447}"/>
          </ac:spMkLst>
        </pc:spChg>
        <pc:spChg chg="add mod">
          <ac:chgData name="Alice Cheesbrough" userId="6531ae34-7c49-46b8-991c-79fc41999396" providerId="ADAL" clId="{FE3B6482-1D69-CC44-80A4-621AAE50C283}" dt="2024-07-02T08:44:09.335" v="416" actId="14100"/>
          <ac:spMkLst>
            <pc:docMk/>
            <pc:sldMk cId="3183244079" sldId="285"/>
            <ac:spMk id="29" creationId="{478C4856-E4AD-4397-12E6-D16370AC46CD}"/>
          </ac:spMkLst>
        </pc:spChg>
        <pc:spChg chg="add mod">
          <ac:chgData name="Alice Cheesbrough" userId="6531ae34-7c49-46b8-991c-79fc41999396" providerId="ADAL" clId="{FE3B6482-1D69-CC44-80A4-621AAE50C283}" dt="2024-07-02T08:47:01.684" v="448" actId="208"/>
          <ac:spMkLst>
            <pc:docMk/>
            <pc:sldMk cId="3183244079" sldId="285"/>
            <ac:spMk id="46" creationId="{A7FA09E3-34D2-3F25-E673-5BE5CBF397FD}"/>
          </ac:spMkLst>
        </pc:spChg>
        <pc:spChg chg="add mod">
          <ac:chgData name="Alice Cheesbrough" userId="6531ae34-7c49-46b8-991c-79fc41999396" providerId="ADAL" clId="{FE3B6482-1D69-CC44-80A4-621AAE50C283}" dt="2024-07-02T08:47:31.985" v="456" actId="14100"/>
          <ac:spMkLst>
            <pc:docMk/>
            <pc:sldMk cId="3183244079" sldId="285"/>
            <ac:spMk id="47" creationId="{445CD46B-05AB-FD41-1F84-2158B9A46F12}"/>
          </ac:spMkLst>
        </pc:spChg>
        <pc:spChg chg="add mod">
          <ac:chgData name="Alice Cheesbrough" userId="6531ae34-7c49-46b8-991c-79fc41999396" providerId="ADAL" clId="{FE3B6482-1D69-CC44-80A4-621AAE50C283}" dt="2024-07-02T08:48:38.951" v="464" actId="1076"/>
          <ac:spMkLst>
            <pc:docMk/>
            <pc:sldMk cId="3183244079" sldId="285"/>
            <ac:spMk id="48" creationId="{BFB23355-D1DA-055A-2ABC-F6E7E8293ECE}"/>
          </ac:spMkLst>
        </pc:spChg>
        <pc:picChg chg="mod">
          <ac:chgData name="Alice Cheesbrough" userId="6531ae34-7c49-46b8-991c-79fc41999396" providerId="ADAL" clId="{FE3B6482-1D69-CC44-80A4-621AAE50C283}" dt="2024-07-02T08:41:16.432" v="363" actId="1076"/>
          <ac:picMkLst>
            <pc:docMk/>
            <pc:sldMk cId="3183244079" sldId="285"/>
            <ac:picMk id="14" creationId="{88445044-2B81-484E-666C-81CE99FD174D}"/>
          </ac:picMkLst>
        </pc:picChg>
        <pc:picChg chg="add del mod">
          <ac:chgData name="Alice Cheesbrough" userId="6531ae34-7c49-46b8-991c-79fc41999396" providerId="ADAL" clId="{FE3B6482-1D69-CC44-80A4-621AAE50C283}" dt="2024-07-02T08:27:22.163" v="183" actId="478"/>
          <ac:picMkLst>
            <pc:docMk/>
            <pc:sldMk cId="3183244079" sldId="285"/>
            <ac:picMk id="19" creationId="{587743DC-C718-0BCA-D718-A19A61727264}"/>
          </ac:picMkLst>
        </pc:picChg>
        <pc:picChg chg="add mod">
          <ac:chgData name="Alice Cheesbrough" userId="6531ae34-7c49-46b8-991c-79fc41999396" providerId="ADAL" clId="{FE3B6482-1D69-CC44-80A4-621AAE50C283}" dt="2024-07-02T08:46:11.569" v="434" actId="14100"/>
          <ac:picMkLst>
            <pc:docMk/>
            <pc:sldMk cId="3183244079" sldId="285"/>
            <ac:picMk id="31" creationId="{4174F5FD-B199-C3B5-AE31-973AF574C10D}"/>
          </ac:picMkLst>
        </pc:picChg>
        <pc:picChg chg="add del mod">
          <ac:chgData name="Alice Cheesbrough" userId="6531ae34-7c49-46b8-991c-79fc41999396" providerId="ADAL" clId="{FE3B6482-1D69-CC44-80A4-621AAE50C283}" dt="2024-07-02T08:45:23.521" v="422" actId="478"/>
          <ac:picMkLst>
            <pc:docMk/>
            <pc:sldMk cId="3183244079" sldId="285"/>
            <ac:picMk id="33" creationId="{4EAF57C9-7897-2FE8-3E98-9C80B64FE279}"/>
          </ac:picMkLst>
        </pc:picChg>
        <pc:picChg chg="add mod">
          <ac:chgData name="Alice Cheesbrough" userId="6531ae34-7c49-46b8-991c-79fc41999396" providerId="ADAL" clId="{FE3B6482-1D69-CC44-80A4-621AAE50C283}" dt="2024-07-02T08:45:54.787" v="430" actId="1076"/>
          <ac:picMkLst>
            <pc:docMk/>
            <pc:sldMk cId="3183244079" sldId="285"/>
            <ac:picMk id="34" creationId="{60E3EE71-540C-F1F9-8A60-955050BCFD0C}"/>
          </ac:picMkLst>
        </pc:picChg>
        <pc:picChg chg="add mod">
          <ac:chgData name="Alice Cheesbrough" userId="6531ae34-7c49-46b8-991c-79fc41999396" providerId="ADAL" clId="{FE3B6482-1D69-CC44-80A4-621AAE50C283}" dt="2024-07-02T08:46:00.120" v="432" actId="1076"/>
          <ac:picMkLst>
            <pc:docMk/>
            <pc:sldMk cId="3183244079" sldId="285"/>
            <ac:picMk id="36" creationId="{4AF5E935-E3C6-E0BE-8ED1-E8BE1087259C}"/>
          </ac:picMkLst>
        </pc:picChg>
        <pc:picChg chg="add mod">
          <ac:chgData name="Alice Cheesbrough" userId="6531ae34-7c49-46b8-991c-79fc41999396" providerId="ADAL" clId="{FE3B6482-1D69-CC44-80A4-621AAE50C283}" dt="2024-07-02T08:46:18.554" v="436" actId="1076"/>
          <ac:picMkLst>
            <pc:docMk/>
            <pc:sldMk cId="3183244079" sldId="285"/>
            <ac:picMk id="38" creationId="{4D1C1C5E-F4E2-E740-9D26-D0460DFE5D16}"/>
          </ac:picMkLst>
        </pc:picChg>
        <pc:picChg chg="add del mod">
          <ac:chgData name="Alice Cheesbrough" userId="6531ae34-7c49-46b8-991c-79fc41999396" providerId="ADAL" clId="{FE3B6482-1D69-CC44-80A4-621AAE50C283}" dt="2024-07-02T08:46:26.284" v="439" actId="478"/>
          <ac:picMkLst>
            <pc:docMk/>
            <pc:sldMk cId="3183244079" sldId="285"/>
            <ac:picMk id="39" creationId="{3E1EE717-AD9C-99CF-9213-6A8F08C04F2E}"/>
          </ac:picMkLst>
        </pc:picChg>
        <pc:picChg chg="add mod">
          <ac:chgData name="Alice Cheesbrough" userId="6531ae34-7c49-46b8-991c-79fc41999396" providerId="ADAL" clId="{FE3B6482-1D69-CC44-80A4-621AAE50C283}" dt="2024-07-02T08:46:40.640" v="442" actId="1076"/>
          <ac:picMkLst>
            <pc:docMk/>
            <pc:sldMk cId="3183244079" sldId="285"/>
            <ac:picMk id="40" creationId="{4E9883F3-A874-0CF7-5E95-C1FBC20DDEA9}"/>
          </ac:picMkLst>
        </pc:picChg>
        <pc:picChg chg="add mod">
          <ac:chgData name="Alice Cheesbrough" userId="6531ae34-7c49-46b8-991c-79fc41999396" providerId="ADAL" clId="{FE3B6482-1D69-CC44-80A4-621AAE50C283}" dt="2024-07-02T08:46:40.640" v="442" actId="1076"/>
          <ac:picMkLst>
            <pc:docMk/>
            <pc:sldMk cId="3183244079" sldId="285"/>
            <ac:picMk id="41" creationId="{2ED554F0-6BF0-E3B1-043E-4D6FA9AA26D4}"/>
          </ac:picMkLst>
        </pc:picChg>
        <pc:picChg chg="add mod">
          <ac:chgData name="Alice Cheesbrough" userId="6531ae34-7c49-46b8-991c-79fc41999396" providerId="ADAL" clId="{FE3B6482-1D69-CC44-80A4-621AAE50C283}" dt="2024-07-02T08:46:40.640" v="442" actId="1076"/>
          <ac:picMkLst>
            <pc:docMk/>
            <pc:sldMk cId="3183244079" sldId="285"/>
            <ac:picMk id="42" creationId="{40F4F3F3-9140-9E1B-93EF-1CC2BC19A699}"/>
          </ac:picMkLst>
        </pc:picChg>
        <pc:picChg chg="add mod">
          <ac:chgData name="Alice Cheesbrough" userId="6531ae34-7c49-46b8-991c-79fc41999396" providerId="ADAL" clId="{FE3B6482-1D69-CC44-80A4-621AAE50C283}" dt="2024-07-02T08:46:47.970" v="444" actId="1076"/>
          <ac:picMkLst>
            <pc:docMk/>
            <pc:sldMk cId="3183244079" sldId="285"/>
            <ac:picMk id="43" creationId="{818DCE6F-E52A-901E-7D74-6EF07C076751}"/>
          </ac:picMkLst>
        </pc:picChg>
        <pc:picChg chg="add mod">
          <ac:chgData name="Alice Cheesbrough" userId="6531ae34-7c49-46b8-991c-79fc41999396" providerId="ADAL" clId="{FE3B6482-1D69-CC44-80A4-621AAE50C283}" dt="2024-07-02T08:46:47.970" v="444" actId="1076"/>
          <ac:picMkLst>
            <pc:docMk/>
            <pc:sldMk cId="3183244079" sldId="285"/>
            <ac:picMk id="44" creationId="{EF643104-5845-4519-EEE9-ADC1D0758D80}"/>
          </ac:picMkLst>
        </pc:picChg>
        <pc:picChg chg="add del mod">
          <ac:chgData name="Alice Cheesbrough" userId="6531ae34-7c49-46b8-991c-79fc41999396" providerId="ADAL" clId="{FE3B6482-1D69-CC44-80A4-621AAE50C283}" dt="2024-07-02T08:46:51.602" v="445" actId="478"/>
          <ac:picMkLst>
            <pc:docMk/>
            <pc:sldMk cId="3183244079" sldId="285"/>
            <ac:picMk id="45" creationId="{2C480A54-8241-4097-C164-2AE84E3ACD05}"/>
          </ac:picMkLst>
        </pc:picChg>
      </pc:sldChg>
      <pc:sldChg chg="addSp delSp modSp mod">
        <pc:chgData name="Alice Cheesbrough" userId="6531ae34-7c49-46b8-991c-79fc41999396" providerId="ADAL" clId="{FE3B6482-1D69-CC44-80A4-621AAE50C283}" dt="2024-07-10T16:06:32.176" v="4702" actId="1076"/>
        <pc:sldMkLst>
          <pc:docMk/>
          <pc:sldMk cId="22113529" sldId="286"/>
        </pc:sldMkLst>
        <pc:spChg chg="mod">
          <ac:chgData name="Alice Cheesbrough" userId="6531ae34-7c49-46b8-991c-79fc41999396" providerId="ADAL" clId="{FE3B6482-1D69-CC44-80A4-621AAE50C283}" dt="2024-07-10T15:56:42.202" v="4507" actId="20577"/>
          <ac:spMkLst>
            <pc:docMk/>
            <pc:sldMk cId="22113529" sldId="286"/>
            <ac:spMk id="3" creationId="{FF16CC50-FAA7-3A88-BC31-3FC3EBAFD397}"/>
          </ac:spMkLst>
        </pc:spChg>
        <pc:spChg chg="add mod">
          <ac:chgData name="Alice Cheesbrough" userId="6531ae34-7c49-46b8-991c-79fc41999396" providerId="ADAL" clId="{FE3B6482-1D69-CC44-80A4-621AAE50C283}" dt="2024-07-10T15:24:30.008" v="4203" actId="113"/>
          <ac:spMkLst>
            <pc:docMk/>
            <pc:sldMk cId="22113529" sldId="286"/>
            <ac:spMk id="6" creationId="{126302F6-CEA1-82CD-A69E-F09B9AF467DC}"/>
          </ac:spMkLst>
        </pc:spChg>
        <pc:spChg chg="mod">
          <ac:chgData name="Alice Cheesbrough" userId="6531ae34-7c49-46b8-991c-79fc41999396" providerId="ADAL" clId="{FE3B6482-1D69-CC44-80A4-621AAE50C283}" dt="2024-07-10T15:24:23.122" v="4201" actId="113"/>
          <ac:spMkLst>
            <pc:docMk/>
            <pc:sldMk cId="22113529" sldId="286"/>
            <ac:spMk id="7" creationId="{CD1A8355-0BDC-3CFB-C19F-6B2DAD6B2662}"/>
          </ac:spMkLst>
        </pc:spChg>
        <pc:spChg chg="add mod">
          <ac:chgData name="Alice Cheesbrough" userId="6531ae34-7c49-46b8-991c-79fc41999396" providerId="ADAL" clId="{FE3B6482-1D69-CC44-80A4-621AAE50C283}" dt="2024-07-10T15:27:09.014" v="4208" actId="208"/>
          <ac:spMkLst>
            <pc:docMk/>
            <pc:sldMk cId="22113529" sldId="286"/>
            <ac:spMk id="8" creationId="{F5B4D9D3-9D99-67FB-2274-CD43AB499101}"/>
          </ac:spMkLst>
        </pc:spChg>
        <pc:spChg chg="add mod">
          <ac:chgData name="Alice Cheesbrough" userId="6531ae34-7c49-46b8-991c-79fc41999396" providerId="ADAL" clId="{FE3B6482-1D69-CC44-80A4-621AAE50C283}" dt="2024-07-10T15:27:57.281" v="4281" actId="1076"/>
          <ac:spMkLst>
            <pc:docMk/>
            <pc:sldMk cId="22113529" sldId="286"/>
            <ac:spMk id="9" creationId="{27FFADED-9443-5FD3-363B-EC1FDA5BF396}"/>
          </ac:spMkLst>
        </pc:spChg>
        <pc:spChg chg="mod">
          <ac:chgData name="Alice Cheesbrough" userId="6531ae34-7c49-46b8-991c-79fc41999396" providerId="ADAL" clId="{FE3B6482-1D69-CC44-80A4-621AAE50C283}" dt="2024-07-10T16:01:54.583" v="4596" actId="20577"/>
          <ac:spMkLst>
            <pc:docMk/>
            <pc:sldMk cId="22113529" sldId="286"/>
            <ac:spMk id="10" creationId="{9A0093E6-C51D-EF97-959B-7426036CB544}"/>
          </ac:spMkLst>
        </pc:spChg>
        <pc:spChg chg="add mod">
          <ac:chgData name="Alice Cheesbrough" userId="6531ae34-7c49-46b8-991c-79fc41999396" providerId="ADAL" clId="{FE3B6482-1D69-CC44-80A4-621AAE50C283}" dt="2024-07-10T15:57:37.186" v="4527" actId="1076"/>
          <ac:spMkLst>
            <pc:docMk/>
            <pc:sldMk cId="22113529" sldId="286"/>
            <ac:spMk id="11" creationId="{E9F47031-98A4-08AA-E366-BAD70C4B3421}"/>
          </ac:spMkLst>
        </pc:spChg>
        <pc:spChg chg="add mod">
          <ac:chgData name="Alice Cheesbrough" userId="6531ae34-7c49-46b8-991c-79fc41999396" providerId="ADAL" clId="{FE3B6482-1D69-CC44-80A4-621AAE50C283}" dt="2024-07-10T15:57:41.068" v="4528" actId="1076"/>
          <ac:spMkLst>
            <pc:docMk/>
            <pc:sldMk cId="22113529" sldId="286"/>
            <ac:spMk id="12" creationId="{98FA3619-E503-763F-738D-F5E66439BC3F}"/>
          </ac:spMkLst>
        </pc:spChg>
        <pc:spChg chg="add mod">
          <ac:chgData name="Alice Cheesbrough" userId="6531ae34-7c49-46b8-991c-79fc41999396" providerId="ADAL" clId="{FE3B6482-1D69-CC44-80A4-621AAE50C283}" dt="2024-07-10T15:57:44.252" v="4529" actId="1076"/>
          <ac:spMkLst>
            <pc:docMk/>
            <pc:sldMk cId="22113529" sldId="286"/>
            <ac:spMk id="15" creationId="{0623FC22-13C9-4CCF-1046-72F5CD8E46A7}"/>
          </ac:spMkLst>
        </pc:spChg>
        <pc:spChg chg="add mod">
          <ac:chgData name="Alice Cheesbrough" userId="6531ae34-7c49-46b8-991c-79fc41999396" providerId="ADAL" clId="{FE3B6482-1D69-CC44-80A4-621AAE50C283}" dt="2024-07-10T16:06:26.643" v="4700" actId="1076"/>
          <ac:spMkLst>
            <pc:docMk/>
            <pc:sldMk cId="22113529" sldId="286"/>
            <ac:spMk id="18" creationId="{90B0E698-89EF-E305-F218-918B2FD2BC1E}"/>
          </ac:spMkLst>
        </pc:spChg>
        <pc:spChg chg="add mod">
          <ac:chgData name="Alice Cheesbrough" userId="6531ae34-7c49-46b8-991c-79fc41999396" providerId="ADAL" clId="{FE3B6482-1D69-CC44-80A4-621AAE50C283}" dt="2024-07-10T16:06:29.576" v="4701" actId="14100"/>
          <ac:spMkLst>
            <pc:docMk/>
            <pc:sldMk cId="22113529" sldId="286"/>
            <ac:spMk id="19" creationId="{4CD474F1-1393-048C-9804-DD183274034F}"/>
          </ac:spMkLst>
        </pc:spChg>
        <pc:spChg chg="add mod">
          <ac:chgData name="Alice Cheesbrough" userId="6531ae34-7c49-46b8-991c-79fc41999396" providerId="ADAL" clId="{FE3B6482-1D69-CC44-80A4-621AAE50C283}" dt="2024-07-10T16:06:32.176" v="4702" actId="1076"/>
          <ac:spMkLst>
            <pc:docMk/>
            <pc:sldMk cId="22113529" sldId="286"/>
            <ac:spMk id="25" creationId="{0A56465B-B76B-1B5D-43ED-0FA2AEF0C810}"/>
          </ac:spMkLst>
        </pc:spChg>
        <pc:spChg chg="add del mod">
          <ac:chgData name="Alice Cheesbrough" userId="6531ae34-7c49-46b8-991c-79fc41999396" providerId="ADAL" clId="{FE3B6482-1D69-CC44-80A4-621AAE50C283}" dt="2024-07-10T15:57:17.273" v="4521" actId="478"/>
          <ac:spMkLst>
            <pc:docMk/>
            <pc:sldMk cId="22113529" sldId="286"/>
            <ac:spMk id="30" creationId="{5820CBE9-2EFF-D691-D3B0-C02F219C8300}"/>
          </ac:spMkLst>
        </pc:spChg>
        <pc:spChg chg="add mod">
          <ac:chgData name="Alice Cheesbrough" userId="6531ae34-7c49-46b8-991c-79fc41999396" providerId="ADAL" clId="{FE3B6482-1D69-CC44-80A4-621AAE50C283}" dt="2024-07-10T15:58:35.368" v="4548" actId="1076"/>
          <ac:spMkLst>
            <pc:docMk/>
            <pc:sldMk cId="22113529" sldId="286"/>
            <ac:spMk id="33" creationId="{2DB86D6B-4A19-4EAF-1E01-3C508023E74D}"/>
          </ac:spMkLst>
        </pc:spChg>
        <pc:spChg chg="add mod">
          <ac:chgData name="Alice Cheesbrough" userId="6531ae34-7c49-46b8-991c-79fc41999396" providerId="ADAL" clId="{FE3B6482-1D69-CC44-80A4-621AAE50C283}" dt="2024-07-10T15:57:26.486" v="4525" actId="1076"/>
          <ac:spMkLst>
            <pc:docMk/>
            <pc:sldMk cId="22113529" sldId="286"/>
            <ac:spMk id="37" creationId="{C7579F5E-D56E-18B0-FD57-64EE64309F2C}"/>
          </ac:spMkLst>
        </pc:spChg>
        <pc:spChg chg="add mod">
          <ac:chgData name="Alice Cheesbrough" userId="6531ae34-7c49-46b8-991c-79fc41999396" providerId="ADAL" clId="{FE3B6482-1D69-CC44-80A4-621AAE50C283}" dt="2024-07-10T16:06:19.393" v="4698" actId="14100"/>
          <ac:spMkLst>
            <pc:docMk/>
            <pc:sldMk cId="22113529" sldId="286"/>
            <ac:spMk id="41" creationId="{DCD355C7-932B-0C03-B40E-1E6923A06691}"/>
          </ac:spMkLst>
        </pc:spChg>
        <pc:spChg chg="add mod">
          <ac:chgData name="Alice Cheesbrough" userId="6531ae34-7c49-46b8-991c-79fc41999396" providerId="ADAL" clId="{FE3B6482-1D69-CC44-80A4-621AAE50C283}" dt="2024-07-10T16:06:09.013" v="4697" actId="208"/>
          <ac:spMkLst>
            <pc:docMk/>
            <pc:sldMk cId="22113529" sldId="286"/>
            <ac:spMk id="42" creationId="{94C1C110-D8EB-E8CA-6FCA-18ECE081A8AD}"/>
          </ac:spMkLst>
        </pc:spChg>
        <pc:picChg chg="add mod">
          <ac:chgData name="Alice Cheesbrough" userId="6531ae34-7c49-46b8-991c-79fc41999396" providerId="ADAL" clId="{FE3B6482-1D69-CC44-80A4-621AAE50C283}" dt="2024-07-10T16:05:51.743" v="4693" actId="1076"/>
          <ac:picMkLst>
            <pc:docMk/>
            <pc:sldMk cId="22113529" sldId="286"/>
            <ac:picMk id="27" creationId="{64499F94-49A6-B272-50C8-51A0B10C8EAD}"/>
          </ac:picMkLst>
        </pc:picChg>
        <pc:picChg chg="add del mod modCrop">
          <ac:chgData name="Alice Cheesbrough" userId="6531ae34-7c49-46b8-991c-79fc41999396" providerId="ADAL" clId="{FE3B6482-1D69-CC44-80A4-621AAE50C283}" dt="2024-07-10T15:55:53.100" v="4475" actId="478"/>
          <ac:picMkLst>
            <pc:docMk/>
            <pc:sldMk cId="22113529" sldId="286"/>
            <ac:picMk id="29" creationId="{545AFBC8-9B96-97BF-D501-E53E9B46F843}"/>
          </ac:picMkLst>
        </pc:picChg>
        <pc:picChg chg="add mod">
          <ac:chgData name="Alice Cheesbrough" userId="6531ae34-7c49-46b8-991c-79fc41999396" providerId="ADAL" clId="{FE3B6482-1D69-CC44-80A4-621AAE50C283}" dt="2024-07-10T15:58:37.234" v="4549" actId="1076"/>
          <ac:picMkLst>
            <pc:docMk/>
            <pc:sldMk cId="22113529" sldId="286"/>
            <ac:picMk id="35" creationId="{58401219-F69C-7B96-E58C-43D3AD469BA5}"/>
          </ac:picMkLst>
        </pc:picChg>
        <pc:cxnChg chg="add del mod">
          <ac:chgData name="Alice Cheesbrough" userId="6531ae34-7c49-46b8-991c-79fc41999396" providerId="ADAL" clId="{FE3B6482-1D69-CC44-80A4-621AAE50C283}" dt="2024-07-10T15:53:41.289" v="4445" actId="478"/>
          <ac:cxnSpMkLst>
            <pc:docMk/>
            <pc:sldMk cId="22113529" sldId="286"/>
            <ac:cxnSpMk id="21" creationId="{2D35D827-D81C-7F34-11DF-76F54B1BE55E}"/>
          </ac:cxnSpMkLst>
        </pc:cxnChg>
        <pc:cxnChg chg="add del mod">
          <ac:chgData name="Alice Cheesbrough" userId="6531ae34-7c49-46b8-991c-79fc41999396" providerId="ADAL" clId="{FE3B6482-1D69-CC44-80A4-621AAE50C283}" dt="2024-07-10T15:53:39.494" v="4444" actId="478"/>
          <ac:cxnSpMkLst>
            <pc:docMk/>
            <pc:sldMk cId="22113529" sldId="286"/>
            <ac:cxnSpMk id="22" creationId="{F06EA8E5-A1C5-6249-2738-D1D8B44337BC}"/>
          </ac:cxnSpMkLst>
        </pc:cxnChg>
        <pc:cxnChg chg="del">
          <ac:chgData name="Alice Cheesbrough" userId="6531ae34-7c49-46b8-991c-79fc41999396" providerId="ADAL" clId="{FE3B6482-1D69-CC44-80A4-621AAE50C283}" dt="2024-07-10T15:56:11.432" v="4481" actId="478"/>
          <ac:cxnSpMkLst>
            <pc:docMk/>
            <pc:sldMk cId="22113529" sldId="286"/>
            <ac:cxnSpMk id="23" creationId="{21DE7C5B-4487-C9B2-7CCC-1478F68C0C7D}"/>
          </ac:cxnSpMkLst>
        </pc:cxnChg>
        <pc:cxnChg chg="add del mod">
          <ac:chgData name="Alice Cheesbrough" userId="6531ae34-7c49-46b8-991c-79fc41999396" providerId="ADAL" clId="{FE3B6482-1D69-CC44-80A4-621AAE50C283}" dt="2024-07-10T15:57:17.978" v="4522" actId="478"/>
          <ac:cxnSpMkLst>
            <pc:docMk/>
            <pc:sldMk cId="22113529" sldId="286"/>
            <ac:cxnSpMk id="32" creationId="{C22E09A4-D4E5-6989-1920-D532459839C0}"/>
          </ac:cxnSpMkLst>
        </pc:cxnChg>
        <pc:cxnChg chg="add mod">
          <ac:chgData name="Alice Cheesbrough" userId="6531ae34-7c49-46b8-991c-79fc41999396" providerId="ADAL" clId="{FE3B6482-1D69-CC44-80A4-621AAE50C283}" dt="2024-07-10T15:58:27.422" v="4545" actId="208"/>
          <ac:cxnSpMkLst>
            <pc:docMk/>
            <pc:sldMk cId="22113529" sldId="286"/>
            <ac:cxnSpMk id="39" creationId="{BC685C75-9237-CF6E-F974-A6A52C56BC90}"/>
          </ac:cxnSpMkLst>
        </pc:cxnChg>
        <pc:cxnChg chg="add mod">
          <ac:chgData name="Alice Cheesbrough" userId="6531ae34-7c49-46b8-991c-79fc41999396" providerId="ADAL" clId="{FE3B6482-1D69-CC44-80A4-621AAE50C283}" dt="2024-07-10T15:58:42.617" v="4550" actId="1076"/>
          <ac:cxnSpMkLst>
            <pc:docMk/>
            <pc:sldMk cId="22113529" sldId="286"/>
            <ac:cxnSpMk id="40" creationId="{A516BC36-56F8-A548-48AF-9D4CD3C97BAA}"/>
          </ac:cxnSpMkLst>
        </pc:cxnChg>
      </pc:sldChg>
      <pc:sldChg chg="modSp mod">
        <pc:chgData name="Alice Cheesbrough" userId="6531ae34-7c49-46b8-991c-79fc41999396" providerId="ADAL" clId="{FE3B6482-1D69-CC44-80A4-621AAE50C283}" dt="2024-07-10T15:59:55.403" v="4552" actId="20577"/>
        <pc:sldMkLst>
          <pc:docMk/>
          <pc:sldMk cId="2487959194" sldId="287"/>
        </pc:sldMkLst>
        <pc:spChg chg="mod">
          <ac:chgData name="Alice Cheesbrough" userId="6531ae34-7c49-46b8-991c-79fc41999396" providerId="ADAL" clId="{FE3B6482-1D69-CC44-80A4-621AAE50C283}" dt="2024-07-10T15:59:55.403" v="4552" actId="20577"/>
          <ac:spMkLst>
            <pc:docMk/>
            <pc:sldMk cId="2487959194" sldId="287"/>
            <ac:spMk id="7" creationId="{B6B60EE6-5B24-2025-B5D5-A0201D934D6D}"/>
          </ac:spMkLst>
        </pc:spChg>
      </pc:sldChg>
      <pc:sldChg chg="delSp modSp mod">
        <pc:chgData name="Alice Cheesbrough" userId="6531ae34-7c49-46b8-991c-79fc41999396" providerId="ADAL" clId="{FE3B6482-1D69-CC44-80A4-621AAE50C283}" dt="2024-07-10T16:00:48.501" v="4567" actId="20577"/>
        <pc:sldMkLst>
          <pc:docMk/>
          <pc:sldMk cId="1774123853" sldId="289"/>
        </pc:sldMkLst>
        <pc:spChg chg="mod">
          <ac:chgData name="Alice Cheesbrough" userId="6531ae34-7c49-46b8-991c-79fc41999396" providerId="ADAL" clId="{FE3B6482-1D69-CC44-80A4-621AAE50C283}" dt="2024-07-10T14:29:36.550" v="657" actId="14100"/>
          <ac:spMkLst>
            <pc:docMk/>
            <pc:sldMk cId="1774123853" sldId="289"/>
            <ac:spMk id="3" creationId="{53727E0F-6A21-089D-751F-6ED3ECE514B2}"/>
          </ac:spMkLst>
        </pc:spChg>
        <pc:spChg chg="mod">
          <ac:chgData name="Alice Cheesbrough" userId="6531ae34-7c49-46b8-991c-79fc41999396" providerId="ADAL" clId="{FE3B6482-1D69-CC44-80A4-621AAE50C283}" dt="2024-07-10T14:29:39.317" v="658" actId="1076"/>
          <ac:spMkLst>
            <pc:docMk/>
            <pc:sldMk cId="1774123853" sldId="289"/>
            <ac:spMk id="23" creationId="{255E5B5C-9017-8C94-8C3F-121C77DC9928}"/>
          </ac:spMkLst>
        </pc:spChg>
        <pc:spChg chg="mod">
          <ac:chgData name="Alice Cheesbrough" userId="6531ae34-7c49-46b8-991c-79fc41999396" providerId="ADAL" clId="{FE3B6482-1D69-CC44-80A4-621AAE50C283}" dt="2024-07-10T16:00:48.501" v="4567" actId="20577"/>
          <ac:spMkLst>
            <pc:docMk/>
            <pc:sldMk cId="1774123853" sldId="289"/>
            <ac:spMk id="24" creationId="{4B214D0E-32FA-99B9-525A-A7EB4A09C8E8}"/>
          </ac:spMkLst>
        </pc:spChg>
        <pc:spChg chg="del">
          <ac:chgData name="Alice Cheesbrough" userId="6531ae34-7c49-46b8-991c-79fc41999396" providerId="ADAL" clId="{FE3B6482-1D69-CC44-80A4-621AAE50C283}" dt="2024-07-10T14:30:03.482" v="666" actId="478"/>
          <ac:spMkLst>
            <pc:docMk/>
            <pc:sldMk cId="1774123853" sldId="289"/>
            <ac:spMk id="26" creationId="{53B56A27-0BED-B64E-9412-970DF06C9FAB}"/>
          </ac:spMkLst>
        </pc:spChg>
        <pc:spChg chg="mod">
          <ac:chgData name="Alice Cheesbrough" userId="6531ae34-7c49-46b8-991c-79fc41999396" providerId="ADAL" clId="{FE3B6482-1D69-CC44-80A4-621AAE50C283}" dt="2024-07-10T14:30:52.132" v="680" actId="1076"/>
          <ac:spMkLst>
            <pc:docMk/>
            <pc:sldMk cId="1774123853" sldId="289"/>
            <ac:spMk id="28" creationId="{B5870DFE-16A5-8295-1978-79BA12CB6B7B}"/>
          </ac:spMkLst>
        </pc:spChg>
        <pc:spChg chg="mod">
          <ac:chgData name="Alice Cheesbrough" userId="6531ae34-7c49-46b8-991c-79fc41999396" providerId="ADAL" clId="{FE3B6482-1D69-CC44-80A4-621AAE50C283}" dt="2024-07-10T14:30:39.015" v="674" actId="1076"/>
          <ac:spMkLst>
            <pc:docMk/>
            <pc:sldMk cId="1774123853" sldId="289"/>
            <ac:spMk id="33" creationId="{CAB9209E-8AA8-766A-50E6-F2E32059B07C}"/>
          </ac:spMkLst>
        </pc:spChg>
        <pc:picChg chg="mod modCrop">
          <ac:chgData name="Alice Cheesbrough" userId="6531ae34-7c49-46b8-991c-79fc41999396" providerId="ADAL" clId="{FE3B6482-1D69-CC44-80A4-621AAE50C283}" dt="2024-07-10T14:30:36.433" v="673" actId="732"/>
          <ac:picMkLst>
            <pc:docMk/>
            <pc:sldMk cId="1774123853" sldId="289"/>
            <ac:picMk id="9" creationId="{BD8FADE8-4298-7733-27E0-724ED3C729F3}"/>
          </ac:picMkLst>
        </pc:picChg>
        <pc:picChg chg="mod modCrop">
          <ac:chgData name="Alice Cheesbrough" userId="6531ae34-7c49-46b8-991c-79fc41999396" providerId="ADAL" clId="{FE3B6482-1D69-CC44-80A4-621AAE50C283}" dt="2024-07-10T14:30:31.065" v="672" actId="1076"/>
          <ac:picMkLst>
            <pc:docMk/>
            <pc:sldMk cId="1774123853" sldId="289"/>
            <ac:picMk id="31" creationId="{9F73981D-7D87-610E-C9AF-4C88BBF2B3DE}"/>
          </ac:picMkLst>
        </pc:picChg>
      </pc:sldChg>
      <pc:sldChg chg="addSp delSp modSp mod">
        <pc:chgData name="Alice Cheesbrough" userId="6531ae34-7c49-46b8-991c-79fc41999396" providerId="ADAL" clId="{FE3B6482-1D69-CC44-80A4-621AAE50C283}" dt="2024-07-10T16:01:45.985" v="4592" actId="20577"/>
        <pc:sldMkLst>
          <pc:docMk/>
          <pc:sldMk cId="2716026228" sldId="290"/>
        </pc:sldMkLst>
        <pc:spChg chg="mod">
          <ac:chgData name="Alice Cheesbrough" userId="6531ae34-7c49-46b8-991c-79fc41999396" providerId="ADAL" clId="{FE3B6482-1D69-CC44-80A4-621AAE50C283}" dt="2024-07-10T14:51:57.415" v="1011" actId="20577"/>
          <ac:spMkLst>
            <pc:docMk/>
            <pc:sldMk cId="2716026228" sldId="290"/>
            <ac:spMk id="2" creationId="{2202A434-C856-5952-FC7D-72042AE3DA1A}"/>
          </ac:spMkLst>
        </pc:spChg>
        <pc:spChg chg="mod">
          <ac:chgData name="Alice Cheesbrough" userId="6531ae34-7c49-46b8-991c-79fc41999396" providerId="ADAL" clId="{FE3B6482-1D69-CC44-80A4-621AAE50C283}" dt="2024-07-10T14:51:59.422" v="1013" actId="20577"/>
          <ac:spMkLst>
            <pc:docMk/>
            <pc:sldMk cId="2716026228" sldId="290"/>
            <ac:spMk id="5" creationId="{BFDC0801-5E97-87EE-4B50-6956B0A8F8C0}"/>
          </ac:spMkLst>
        </pc:spChg>
        <pc:spChg chg="mod">
          <ac:chgData name="Alice Cheesbrough" userId="6531ae34-7c49-46b8-991c-79fc41999396" providerId="ADAL" clId="{FE3B6482-1D69-CC44-80A4-621AAE50C283}" dt="2024-07-10T14:52:01.391" v="1015" actId="20577"/>
          <ac:spMkLst>
            <pc:docMk/>
            <pc:sldMk cId="2716026228" sldId="290"/>
            <ac:spMk id="6" creationId="{63EAE013-2810-D501-194B-58227DF5498E}"/>
          </ac:spMkLst>
        </pc:spChg>
        <pc:spChg chg="mod">
          <ac:chgData name="Alice Cheesbrough" userId="6531ae34-7c49-46b8-991c-79fc41999396" providerId="ADAL" clId="{FE3B6482-1D69-CC44-80A4-621AAE50C283}" dt="2024-07-10T14:33:04.980" v="709" actId="14100"/>
          <ac:spMkLst>
            <pc:docMk/>
            <pc:sldMk cId="2716026228" sldId="290"/>
            <ac:spMk id="8" creationId="{D2D741E7-59E6-25A7-1751-6FE1D9EB1467}"/>
          </ac:spMkLst>
        </pc:spChg>
        <pc:spChg chg="mod">
          <ac:chgData name="Alice Cheesbrough" userId="6531ae34-7c49-46b8-991c-79fc41999396" providerId="ADAL" clId="{FE3B6482-1D69-CC44-80A4-621AAE50C283}" dt="2024-07-10T14:32:54.914" v="708" actId="14100"/>
          <ac:spMkLst>
            <pc:docMk/>
            <pc:sldMk cId="2716026228" sldId="290"/>
            <ac:spMk id="9" creationId="{0880CC53-D5C2-F0C5-4AE8-3D7EDC858577}"/>
          </ac:spMkLst>
        </pc:spChg>
        <pc:spChg chg="mod">
          <ac:chgData name="Alice Cheesbrough" userId="6531ae34-7c49-46b8-991c-79fc41999396" providerId="ADAL" clId="{FE3B6482-1D69-CC44-80A4-621AAE50C283}" dt="2024-07-10T16:01:45.985" v="4592" actId="20577"/>
          <ac:spMkLst>
            <pc:docMk/>
            <pc:sldMk cId="2716026228" sldId="290"/>
            <ac:spMk id="11" creationId="{B5945BC0-EB32-2938-CF99-EEEC489D62B6}"/>
          </ac:spMkLst>
        </pc:spChg>
        <pc:spChg chg="add mod">
          <ac:chgData name="Alice Cheesbrough" userId="6531ae34-7c49-46b8-991c-79fc41999396" providerId="ADAL" clId="{FE3B6482-1D69-CC44-80A4-621AAE50C283}" dt="2024-07-10T14:32:27.132" v="701" actId="14100"/>
          <ac:spMkLst>
            <pc:docMk/>
            <pc:sldMk cId="2716026228" sldId="290"/>
            <ac:spMk id="13" creationId="{0C2CBE07-8F6F-861D-932C-ACB595D8BE5E}"/>
          </ac:spMkLst>
        </pc:spChg>
        <pc:spChg chg="add mod">
          <ac:chgData name="Alice Cheesbrough" userId="6531ae34-7c49-46b8-991c-79fc41999396" providerId="ADAL" clId="{FE3B6482-1D69-CC44-80A4-621AAE50C283}" dt="2024-07-10T14:34:05.813" v="725" actId="14100"/>
          <ac:spMkLst>
            <pc:docMk/>
            <pc:sldMk cId="2716026228" sldId="290"/>
            <ac:spMk id="14" creationId="{8B1A1FD8-9BB9-C13F-ED5F-D895B4851F10}"/>
          </ac:spMkLst>
        </pc:spChg>
        <pc:spChg chg="add mod">
          <ac:chgData name="Alice Cheesbrough" userId="6531ae34-7c49-46b8-991c-79fc41999396" providerId="ADAL" clId="{FE3B6482-1D69-CC44-80A4-621AAE50C283}" dt="2024-07-10T14:34:10.346" v="726" actId="14100"/>
          <ac:spMkLst>
            <pc:docMk/>
            <pc:sldMk cId="2716026228" sldId="290"/>
            <ac:spMk id="15" creationId="{4A4F34D6-16D9-E0B9-75B8-FAA2372CC6DE}"/>
          </ac:spMkLst>
        </pc:spChg>
        <pc:spChg chg="add mod">
          <ac:chgData name="Alice Cheesbrough" userId="6531ae34-7c49-46b8-991c-79fc41999396" providerId="ADAL" clId="{FE3B6482-1D69-CC44-80A4-621AAE50C283}" dt="2024-07-10T14:33:46.912" v="720" actId="14100"/>
          <ac:spMkLst>
            <pc:docMk/>
            <pc:sldMk cId="2716026228" sldId="290"/>
            <ac:spMk id="16" creationId="{B5D13DA4-48F4-5EB9-4C51-39B961BCFB11}"/>
          </ac:spMkLst>
        </pc:spChg>
        <pc:spChg chg="add mod">
          <ac:chgData name="Alice Cheesbrough" userId="6531ae34-7c49-46b8-991c-79fc41999396" providerId="ADAL" clId="{FE3B6482-1D69-CC44-80A4-621AAE50C283}" dt="2024-07-10T14:33:56.596" v="723" actId="14100"/>
          <ac:spMkLst>
            <pc:docMk/>
            <pc:sldMk cId="2716026228" sldId="290"/>
            <ac:spMk id="20" creationId="{B4F8DCF0-1D60-F1C9-F54E-FB0AD2FD6CD5}"/>
          </ac:spMkLst>
        </pc:spChg>
        <pc:spChg chg="add mod">
          <ac:chgData name="Alice Cheesbrough" userId="6531ae34-7c49-46b8-991c-79fc41999396" providerId="ADAL" clId="{FE3B6482-1D69-CC44-80A4-621AAE50C283}" dt="2024-07-10T14:37:21.791" v="817" actId="1076"/>
          <ac:spMkLst>
            <pc:docMk/>
            <pc:sldMk cId="2716026228" sldId="290"/>
            <ac:spMk id="46" creationId="{425831B1-3726-9963-9F97-F5F0E8D61B7D}"/>
          </ac:spMkLst>
        </pc:spChg>
        <pc:spChg chg="add mod">
          <ac:chgData name="Alice Cheesbrough" userId="6531ae34-7c49-46b8-991c-79fc41999396" providerId="ADAL" clId="{FE3B6482-1D69-CC44-80A4-621AAE50C283}" dt="2024-07-10T14:37:19.507" v="816" actId="1076"/>
          <ac:spMkLst>
            <pc:docMk/>
            <pc:sldMk cId="2716026228" sldId="290"/>
            <ac:spMk id="47" creationId="{C83FE36E-7613-E858-6905-15F2F77D26E0}"/>
          </ac:spMkLst>
        </pc:spChg>
        <pc:spChg chg="add mod">
          <ac:chgData name="Alice Cheesbrough" userId="6531ae34-7c49-46b8-991c-79fc41999396" providerId="ADAL" clId="{FE3B6482-1D69-CC44-80A4-621AAE50C283}" dt="2024-07-10T14:38:35.423" v="838" actId="1076"/>
          <ac:spMkLst>
            <pc:docMk/>
            <pc:sldMk cId="2716026228" sldId="290"/>
            <ac:spMk id="48" creationId="{D32D34C4-72AB-1EE1-46FD-CBBE07FCFFFA}"/>
          </ac:spMkLst>
        </pc:spChg>
        <pc:spChg chg="mod">
          <ac:chgData name="Alice Cheesbrough" userId="6531ae34-7c49-46b8-991c-79fc41999396" providerId="ADAL" clId="{FE3B6482-1D69-CC44-80A4-621AAE50C283}" dt="2024-07-10T14:52:03.306" v="1017" actId="20577"/>
          <ac:spMkLst>
            <pc:docMk/>
            <pc:sldMk cId="2716026228" sldId="290"/>
            <ac:spMk id="61" creationId="{9D58D1EC-A386-C3C9-D049-7B634A183910}"/>
          </ac:spMkLst>
        </pc:spChg>
        <pc:spChg chg="mod">
          <ac:chgData name="Alice Cheesbrough" userId="6531ae34-7c49-46b8-991c-79fc41999396" providerId="ADAL" clId="{FE3B6482-1D69-CC44-80A4-621AAE50C283}" dt="2024-07-10T14:51:51.921" v="1007" actId="20577"/>
          <ac:spMkLst>
            <pc:docMk/>
            <pc:sldMk cId="2716026228" sldId="290"/>
            <ac:spMk id="62" creationId="{B049F186-104F-4588-2856-9EB23A0FC4C7}"/>
          </ac:spMkLst>
        </pc:spChg>
        <pc:spChg chg="mod">
          <ac:chgData name="Alice Cheesbrough" userId="6531ae34-7c49-46b8-991c-79fc41999396" providerId="ADAL" clId="{FE3B6482-1D69-CC44-80A4-621AAE50C283}" dt="2024-07-10T14:51:55.215" v="1009" actId="20577"/>
          <ac:spMkLst>
            <pc:docMk/>
            <pc:sldMk cId="2716026228" sldId="290"/>
            <ac:spMk id="63" creationId="{75885841-904B-7187-2219-12F20FBD26C4}"/>
          </ac:spMkLst>
        </pc:spChg>
        <pc:spChg chg="del mod">
          <ac:chgData name="Alice Cheesbrough" userId="6531ae34-7c49-46b8-991c-79fc41999396" providerId="ADAL" clId="{FE3B6482-1D69-CC44-80A4-621AAE50C283}" dt="2024-07-10T14:56:09.408" v="1111" actId="478"/>
          <ac:spMkLst>
            <pc:docMk/>
            <pc:sldMk cId="2716026228" sldId="290"/>
            <ac:spMk id="64" creationId="{5787EF8A-AE4D-AA7E-B02B-38364D393786}"/>
          </ac:spMkLst>
        </pc:spChg>
        <pc:spChg chg="add mod">
          <ac:chgData name="Alice Cheesbrough" userId="6531ae34-7c49-46b8-991c-79fc41999396" providerId="ADAL" clId="{FE3B6482-1D69-CC44-80A4-621AAE50C283}" dt="2024-07-10T14:37:40.157" v="825" actId="1076"/>
          <ac:spMkLst>
            <pc:docMk/>
            <pc:sldMk cId="2716026228" sldId="290"/>
            <ac:spMk id="65" creationId="{2C3D018B-221D-23A7-5679-29C676562F1C}"/>
          </ac:spMkLst>
        </pc:spChg>
        <pc:spChg chg="add mod">
          <ac:chgData name="Alice Cheesbrough" userId="6531ae34-7c49-46b8-991c-79fc41999396" providerId="ADAL" clId="{FE3B6482-1D69-CC44-80A4-621AAE50C283}" dt="2024-07-10T14:37:57.837" v="829" actId="208"/>
          <ac:spMkLst>
            <pc:docMk/>
            <pc:sldMk cId="2716026228" sldId="290"/>
            <ac:spMk id="66" creationId="{0F68DF2E-B1C8-6524-0F6C-4CEF69805FB2}"/>
          </ac:spMkLst>
        </pc:spChg>
        <pc:spChg chg="add mod">
          <ac:chgData name="Alice Cheesbrough" userId="6531ae34-7c49-46b8-991c-79fc41999396" providerId="ADAL" clId="{FE3B6482-1D69-CC44-80A4-621AAE50C283}" dt="2024-07-10T14:38:12.340" v="833" actId="1076"/>
          <ac:spMkLst>
            <pc:docMk/>
            <pc:sldMk cId="2716026228" sldId="290"/>
            <ac:spMk id="67" creationId="{06BE2AF8-82D7-09F6-EDD7-991928311EA6}"/>
          </ac:spMkLst>
        </pc:spChg>
        <pc:spChg chg="add mod">
          <ac:chgData name="Alice Cheesbrough" userId="6531ae34-7c49-46b8-991c-79fc41999396" providerId="ADAL" clId="{FE3B6482-1D69-CC44-80A4-621AAE50C283}" dt="2024-07-10T14:38:37.773" v="839" actId="1076"/>
          <ac:spMkLst>
            <pc:docMk/>
            <pc:sldMk cId="2716026228" sldId="290"/>
            <ac:spMk id="68" creationId="{1DF4CBCC-E3CE-ABF2-53CA-E7F330E53723}"/>
          </ac:spMkLst>
        </pc:spChg>
        <pc:spChg chg="add mod">
          <ac:chgData name="Alice Cheesbrough" userId="6531ae34-7c49-46b8-991c-79fc41999396" providerId="ADAL" clId="{FE3B6482-1D69-CC44-80A4-621AAE50C283}" dt="2024-07-10T14:38:47.822" v="842" actId="1076"/>
          <ac:spMkLst>
            <pc:docMk/>
            <pc:sldMk cId="2716026228" sldId="290"/>
            <ac:spMk id="69" creationId="{07AECCEA-C6B2-7811-FC21-F946F3A1EAEC}"/>
          </ac:spMkLst>
        </pc:spChg>
        <pc:spChg chg="add mod">
          <ac:chgData name="Alice Cheesbrough" userId="6531ae34-7c49-46b8-991c-79fc41999396" providerId="ADAL" clId="{FE3B6482-1D69-CC44-80A4-621AAE50C283}" dt="2024-07-10T14:38:53.307" v="844" actId="1076"/>
          <ac:spMkLst>
            <pc:docMk/>
            <pc:sldMk cId="2716026228" sldId="290"/>
            <ac:spMk id="70" creationId="{4F4B9B10-1287-B983-E9D1-DD73C82782B6}"/>
          </ac:spMkLst>
        </pc:spChg>
        <pc:spChg chg="add mod">
          <ac:chgData name="Alice Cheesbrough" userId="6531ae34-7c49-46b8-991c-79fc41999396" providerId="ADAL" clId="{FE3B6482-1D69-CC44-80A4-621AAE50C283}" dt="2024-07-10T14:38:57.972" v="846" actId="1076"/>
          <ac:spMkLst>
            <pc:docMk/>
            <pc:sldMk cId="2716026228" sldId="290"/>
            <ac:spMk id="71" creationId="{38888800-D7BF-75AA-CD7B-147C7903732C}"/>
          </ac:spMkLst>
        </pc:spChg>
        <pc:spChg chg="add mod">
          <ac:chgData name="Alice Cheesbrough" userId="6531ae34-7c49-46b8-991c-79fc41999396" providerId="ADAL" clId="{FE3B6482-1D69-CC44-80A4-621AAE50C283}" dt="2024-07-10T14:39:01.990" v="848" actId="1076"/>
          <ac:spMkLst>
            <pc:docMk/>
            <pc:sldMk cId="2716026228" sldId="290"/>
            <ac:spMk id="72" creationId="{70B47BFB-6EC7-3905-3A2E-535F9AE165D9}"/>
          </ac:spMkLst>
        </pc:spChg>
        <pc:spChg chg="add mod">
          <ac:chgData name="Alice Cheesbrough" userId="6531ae34-7c49-46b8-991c-79fc41999396" providerId="ADAL" clId="{FE3B6482-1D69-CC44-80A4-621AAE50C283}" dt="2024-07-10T14:45:46.866" v="856" actId="1076"/>
          <ac:spMkLst>
            <pc:docMk/>
            <pc:sldMk cId="2716026228" sldId="290"/>
            <ac:spMk id="73" creationId="{82D0C4B1-4175-C613-9CA9-8E3A9FEFA72C}"/>
          </ac:spMkLst>
        </pc:spChg>
        <pc:spChg chg="add mod">
          <ac:chgData name="Alice Cheesbrough" userId="6531ae34-7c49-46b8-991c-79fc41999396" providerId="ADAL" clId="{FE3B6482-1D69-CC44-80A4-621AAE50C283}" dt="2024-07-10T14:46:10.460" v="861" actId="208"/>
          <ac:spMkLst>
            <pc:docMk/>
            <pc:sldMk cId="2716026228" sldId="290"/>
            <ac:spMk id="74" creationId="{3FCB1824-7E01-B479-E7B4-33F463CAB689}"/>
          </ac:spMkLst>
        </pc:spChg>
        <pc:spChg chg="add mod">
          <ac:chgData name="Alice Cheesbrough" userId="6531ae34-7c49-46b8-991c-79fc41999396" providerId="ADAL" clId="{FE3B6482-1D69-CC44-80A4-621AAE50C283}" dt="2024-07-10T14:46:21.050" v="863" actId="1076"/>
          <ac:spMkLst>
            <pc:docMk/>
            <pc:sldMk cId="2716026228" sldId="290"/>
            <ac:spMk id="75" creationId="{B1200AC1-65C1-C3BB-A508-76E590217A88}"/>
          </ac:spMkLst>
        </pc:spChg>
        <pc:spChg chg="add mod">
          <ac:chgData name="Alice Cheesbrough" userId="6531ae34-7c49-46b8-991c-79fc41999396" providerId="ADAL" clId="{FE3B6482-1D69-CC44-80A4-621AAE50C283}" dt="2024-07-10T14:46:28.621" v="865" actId="1076"/>
          <ac:spMkLst>
            <pc:docMk/>
            <pc:sldMk cId="2716026228" sldId="290"/>
            <ac:spMk id="76" creationId="{B785D354-61A5-ED39-FDB8-CA1A1D58B7FB}"/>
          </ac:spMkLst>
        </pc:spChg>
        <pc:spChg chg="add mod">
          <ac:chgData name="Alice Cheesbrough" userId="6531ae34-7c49-46b8-991c-79fc41999396" providerId="ADAL" clId="{FE3B6482-1D69-CC44-80A4-621AAE50C283}" dt="2024-07-10T14:46:33.434" v="867" actId="1076"/>
          <ac:spMkLst>
            <pc:docMk/>
            <pc:sldMk cId="2716026228" sldId="290"/>
            <ac:spMk id="77" creationId="{6A2E117E-9D38-D94A-7951-4E247D0B2A7A}"/>
          </ac:spMkLst>
        </pc:spChg>
        <pc:spChg chg="add mod">
          <ac:chgData name="Alice Cheesbrough" userId="6531ae34-7c49-46b8-991c-79fc41999396" providerId="ADAL" clId="{FE3B6482-1D69-CC44-80A4-621AAE50C283}" dt="2024-07-10T14:46:37.486" v="869" actId="1076"/>
          <ac:spMkLst>
            <pc:docMk/>
            <pc:sldMk cId="2716026228" sldId="290"/>
            <ac:spMk id="78" creationId="{6A937054-14EC-7E66-B782-C61666B404F9}"/>
          </ac:spMkLst>
        </pc:spChg>
        <pc:spChg chg="add mod">
          <ac:chgData name="Alice Cheesbrough" userId="6531ae34-7c49-46b8-991c-79fc41999396" providerId="ADAL" clId="{FE3B6482-1D69-CC44-80A4-621AAE50C283}" dt="2024-07-10T14:47:11.481" v="888" actId="1076"/>
          <ac:spMkLst>
            <pc:docMk/>
            <pc:sldMk cId="2716026228" sldId="290"/>
            <ac:spMk id="79" creationId="{131D6C83-ECF9-CD93-05CA-151333339366}"/>
          </ac:spMkLst>
        </pc:spChg>
        <pc:spChg chg="add mod">
          <ac:chgData name="Alice Cheesbrough" userId="6531ae34-7c49-46b8-991c-79fc41999396" providerId="ADAL" clId="{FE3B6482-1D69-CC44-80A4-621AAE50C283}" dt="2024-07-10T14:48:06.813" v="917" actId="1076"/>
          <ac:spMkLst>
            <pc:docMk/>
            <pc:sldMk cId="2716026228" sldId="290"/>
            <ac:spMk id="80" creationId="{D4378843-2D69-0FE3-B042-645CCB476324}"/>
          </ac:spMkLst>
        </pc:spChg>
        <pc:spChg chg="add del mod">
          <ac:chgData name="Alice Cheesbrough" userId="6531ae34-7c49-46b8-991c-79fc41999396" providerId="ADAL" clId="{FE3B6482-1D69-CC44-80A4-621AAE50C283}" dt="2024-07-10T14:49:32.628" v="946" actId="478"/>
          <ac:spMkLst>
            <pc:docMk/>
            <pc:sldMk cId="2716026228" sldId="290"/>
            <ac:spMk id="81" creationId="{4C66EC1B-5731-25BD-B12E-BD6E0DED68B9}"/>
          </ac:spMkLst>
        </pc:spChg>
        <pc:spChg chg="add mod">
          <ac:chgData name="Alice Cheesbrough" userId="6531ae34-7c49-46b8-991c-79fc41999396" providerId="ADAL" clId="{FE3B6482-1D69-CC44-80A4-621AAE50C283}" dt="2024-07-10T14:52:40.505" v="1026" actId="1076"/>
          <ac:spMkLst>
            <pc:docMk/>
            <pc:sldMk cId="2716026228" sldId="290"/>
            <ac:spMk id="84" creationId="{66EBBCC4-D16B-7FF8-802F-C236632210DF}"/>
          </ac:spMkLst>
        </pc:spChg>
        <pc:spChg chg="add mod">
          <ac:chgData name="Alice Cheesbrough" userId="6531ae34-7c49-46b8-991c-79fc41999396" providerId="ADAL" clId="{FE3B6482-1D69-CC44-80A4-621AAE50C283}" dt="2024-07-10T14:53:13.824" v="1033" actId="1076"/>
          <ac:spMkLst>
            <pc:docMk/>
            <pc:sldMk cId="2716026228" sldId="290"/>
            <ac:spMk id="85" creationId="{99248CBC-44FA-F82C-A687-4DC95911E1EC}"/>
          </ac:spMkLst>
        </pc:spChg>
        <pc:spChg chg="add mod">
          <ac:chgData name="Alice Cheesbrough" userId="6531ae34-7c49-46b8-991c-79fc41999396" providerId="ADAL" clId="{FE3B6482-1D69-CC44-80A4-621AAE50C283}" dt="2024-07-10T14:53:13.824" v="1033" actId="1076"/>
          <ac:spMkLst>
            <pc:docMk/>
            <pc:sldMk cId="2716026228" sldId="290"/>
            <ac:spMk id="89" creationId="{F0358995-101E-7B7E-65F0-D48528C41C59}"/>
          </ac:spMkLst>
        </pc:spChg>
        <pc:spChg chg="add mod">
          <ac:chgData name="Alice Cheesbrough" userId="6531ae34-7c49-46b8-991c-79fc41999396" providerId="ADAL" clId="{FE3B6482-1D69-CC44-80A4-621AAE50C283}" dt="2024-07-10T14:52:24.957" v="1023" actId="14100"/>
          <ac:spMkLst>
            <pc:docMk/>
            <pc:sldMk cId="2716026228" sldId="290"/>
            <ac:spMk id="90" creationId="{92A87B6B-D6A9-BA06-AE5E-9B1D95C22E13}"/>
          </ac:spMkLst>
        </pc:spChg>
        <pc:spChg chg="add mod">
          <ac:chgData name="Alice Cheesbrough" userId="6531ae34-7c49-46b8-991c-79fc41999396" providerId="ADAL" clId="{FE3B6482-1D69-CC44-80A4-621AAE50C283}" dt="2024-07-10T14:52:58.605" v="1032" actId="1076"/>
          <ac:spMkLst>
            <pc:docMk/>
            <pc:sldMk cId="2716026228" sldId="290"/>
            <ac:spMk id="91" creationId="{CD183BF3-D085-7E7A-F5A8-E8307D6CC541}"/>
          </ac:spMkLst>
        </pc:spChg>
        <pc:spChg chg="add mod">
          <ac:chgData name="Alice Cheesbrough" userId="6531ae34-7c49-46b8-991c-79fc41999396" providerId="ADAL" clId="{FE3B6482-1D69-CC44-80A4-621AAE50C283}" dt="2024-07-10T14:52:47.770" v="1029" actId="1076"/>
          <ac:spMkLst>
            <pc:docMk/>
            <pc:sldMk cId="2716026228" sldId="290"/>
            <ac:spMk id="92" creationId="{B34AFFEE-8A3D-2FA6-1E4B-6CF0D7207637}"/>
          </ac:spMkLst>
        </pc:spChg>
        <pc:spChg chg="add mod">
          <ac:chgData name="Alice Cheesbrough" userId="6531ae34-7c49-46b8-991c-79fc41999396" providerId="ADAL" clId="{FE3B6482-1D69-CC44-80A4-621AAE50C283}" dt="2024-07-10T14:53:13.824" v="1033" actId="1076"/>
          <ac:spMkLst>
            <pc:docMk/>
            <pc:sldMk cId="2716026228" sldId="290"/>
            <ac:spMk id="93" creationId="{015F93B1-0540-1DC1-239D-A14BB0192D66}"/>
          </ac:spMkLst>
        </pc:spChg>
        <pc:spChg chg="add mod">
          <ac:chgData name="Alice Cheesbrough" userId="6531ae34-7c49-46b8-991c-79fc41999396" providerId="ADAL" clId="{FE3B6482-1D69-CC44-80A4-621AAE50C283}" dt="2024-07-10T14:55:15.968" v="1072" actId="1076"/>
          <ac:spMkLst>
            <pc:docMk/>
            <pc:sldMk cId="2716026228" sldId="290"/>
            <ac:spMk id="103" creationId="{6F0F35B7-0A62-F54F-BDDC-C6FADC9C9D41}"/>
          </ac:spMkLst>
        </pc:spChg>
        <pc:spChg chg="add mod">
          <ac:chgData name="Alice Cheesbrough" userId="6531ae34-7c49-46b8-991c-79fc41999396" providerId="ADAL" clId="{FE3B6482-1D69-CC44-80A4-621AAE50C283}" dt="2024-07-10T14:55:22.302" v="1074" actId="1076"/>
          <ac:spMkLst>
            <pc:docMk/>
            <pc:sldMk cId="2716026228" sldId="290"/>
            <ac:spMk id="104" creationId="{5AD17BA7-60E2-18D5-D55A-ED22084B38A7}"/>
          </ac:spMkLst>
        </pc:spChg>
        <pc:spChg chg="add mod">
          <ac:chgData name="Alice Cheesbrough" userId="6531ae34-7c49-46b8-991c-79fc41999396" providerId="ADAL" clId="{FE3B6482-1D69-CC44-80A4-621AAE50C283}" dt="2024-07-10T14:56:22.118" v="1114" actId="1076"/>
          <ac:spMkLst>
            <pc:docMk/>
            <pc:sldMk cId="2716026228" sldId="290"/>
            <ac:spMk id="107" creationId="{0FF21DDA-CA06-D2AE-469B-E914B85E50C6}"/>
          </ac:spMkLst>
        </pc:spChg>
        <pc:spChg chg="add mod">
          <ac:chgData name="Alice Cheesbrough" userId="6531ae34-7c49-46b8-991c-79fc41999396" providerId="ADAL" clId="{FE3B6482-1D69-CC44-80A4-621AAE50C283}" dt="2024-07-10T14:56:37.616" v="1117" actId="14100"/>
          <ac:spMkLst>
            <pc:docMk/>
            <pc:sldMk cId="2716026228" sldId="290"/>
            <ac:spMk id="108" creationId="{27B2DF1D-C18D-F256-6FDE-F16E85A21F7E}"/>
          </ac:spMkLst>
        </pc:spChg>
        <pc:spChg chg="add mod">
          <ac:chgData name="Alice Cheesbrough" userId="6531ae34-7c49-46b8-991c-79fc41999396" providerId="ADAL" clId="{FE3B6482-1D69-CC44-80A4-621AAE50C283}" dt="2024-07-10T14:56:43.533" v="1119" actId="1076"/>
          <ac:spMkLst>
            <pc:docMk/>
            <pc:sldMk cId="2716026228" sldId="290"/>
            <ac:spMk id="109" creationId="{8303BF2A-9FEF-C525-FFA3-E2A1242AE5AF}"/>
          </ac:spMkLst>
        </pc:spChg>
        <pc:spChg chg="add mod">
          <ac:chgData name="Alice Cheesbrough" userId="6531ae34-7c49-46b8-991c-79fc41999396" providerId="ADAL" clId="{FE3B6482-1D69-CC44-80A4-621AAE50C283}" dt="2024-07-10T14:56:48.383" v="1121" actId="1076"/>
          <ac:spMkLst>
            <pc:docMk/>
            <pc:sldMk cId="2716026228" sldId="290"/>
            <ac:spMk id="110" creationId="{B3D3CAE4-3BD4-801F-4F19-205CCB704A9B}"/>
          </ac:spMkLst>
        </pc:spChg>
        <pc:spChg chg="add mod">
          <ac:chgData name="Alice Cheesbrough" userId="6531ae34-7c49-46b8-991c-79fc41999396" providerId="ADAL" clId="{FE3B6482-1D69-CC44-80A4-621AAE50C283}" dt="2024-07-10T14:56:52.433" v="1123" actId="1076"/>
          <ac:spMkLst>
            <pc:docMk/>
            <pc:sldMk cId="2716026228" sldId="290"/>
            <ac:spMk id="111" creationId="{CA369A89-3355-E243-148D-51D163B33D02}"/>
          </ac:spMkLst>
        </pc:spChg>
        <pc:picChg chg="mod">
          <ac:chgData name="Alice Cheesbrough" userId="6531ae34-7c49-46b8-991c-79fc41999396" providerId="ADAL" clId="{FE3B6482-1D69-CC44-80A4-621AAE50C283}" dt="2024-07-10T14:33:19.848" v="712" actId="14100"/>
          <ac:picMkLst>
            <pc:docMk/>
            <pc:sldMk cId="2716026228" sldId="290"/>
            <ac:picMk id="22" creationId="{973AD347-2E3E-2B40-31EC-9D6DE80CB796}"/>
          </ac:picMkLst>
        </pc:picChg>
        <pc:picChg chg="del mod">
          <ac:chgData name="Alice Cheesbrough" userId="6531ae34-7c49-46b8-991c-79fc41999396" providerId="ADAL" clId="{FE3B6482-1D69-CC44-80A4-621AAE50C283}" dt="2024-07-10T14:57:01.488" v="1128" actId="478"/>
          <ac:picMkLst>
            <pc:docMk/>
            <pc:sldMk cId="2716026228" sldId="290"/>
            <ac:picMk id="45" creationId="{9C8E3C22-793F-4B92-607E-9468E30DD4A4}"/>
          </ac:picMkLst>
        </pc:picChg>
        <pc:picChg chg="del">
          <ac:chgData name="Alice Cheesbrough" userId="6531ae34-7c49-46b8-991c-79fc41999396" providerId="ADAL" clId="{FE3B6482-1D69-CC44-80A4-621AAE50C283}" dt="2024-07-10T14:57:03.299" v="1129" actId="478"/>
          <ac:picMkLst>
            <pc:docMk/>
            <pc:sldMk cId="2716026228" sldId="290"/>
            <ac:picMk id="49" creationId="{C3C55445-60C2-422E-D3FA-86CE214926CD}"/>
          </ac:picMkLst>
        </pc:picChg>
        <pc:picChg chg="del mod">
          <ac:chgData name="Alice Cheesbrough" userId="6531ae34-7c49-46b8-991c-79fc41999396" providerId="ADAL" clId="{FE3B6482-1D69-CC44-80A4-621AAE50C283}" dt="2024-07-10T14:47:33.243" v="891" actId="478"/>
          <ac:picMkLst>
            <pc:docMk/>
            <pc:sldMk cId="2716026228" sldId="290"/>
            <ac:picMk id="50" creationId="{8A6FCBD5-5E91-6AE2-6128-37099E30201A}"/>
          </ac:picMkLst>
        </pc:picChg>
        <pc:picChg chg="del">
          <ac:chgData name="Alice Cheesbrough" userId="6531ae34-7c49-46b8-991c-79fc41999396" providerId="ADAL" clId="{FE3B6482-1D69-CC44-80A4-621AAE50C283}" dt="2024-07-10T14:56:59.775" v="1125" actId="478"/>
          <ac:picMkLst>
            <pc:docMk/>
            <pc:sldMk cId="2716026228" sldId="290"/>
            <ac:picMk id="51" creationId="{67D1E8D9-D718-AE26-D6D7-C1900F5B2662}"/>
          </ac:picMkLst>
        </pc:picChg>
        <pc:picChg chg="del">
          <ac:chgData name="Alice Cheesbrough" userId="6531ae34-7c49-46b8-991c-79fc41999396" providerId="ADAL" clId="{FE3B6482-1D69-CC44-80A4-621AAE50C283}" dt="2024-07-10T14:56:58.851" v="1124" actId="478"/>
          <ac:picMkLst>
            <pc:docMk/>
            <pc:sldMk cId="2716026228" sldId="290"/>
            <ac:picMk id="52" creationId="{A6B430BB-2BB5-134F-58E5-071899A20809}"/>
          </ac:picMkLst>
        </pc:picChg>
        <pc:picChg chg="del">
          <ac:chgData name="Alice Cheesbrough" userId="6531ae34-7c49-46b8-991c-79fc41999396" providerId="ADAL" clId="{FE3B6482-1D69-CC44-80A4-621AAE50C283}" dt="2024-07-10T14:56:58.851" v="1124" actId="478"/>
          <ac:picMkLst>
            <pc:docMk/>
            <pc:sldMk cId="2716026228" sldId="290"/>
            <ac:picMk id="53" creationId="{A070D15F-052E-3C54-F6BD-F8DF4CDE4CB8}"/>
          </ac:picMkLst>
        </pc:picChg>
        <pc:picChg chg="del mod">
          <ac:chgData name="Alice Cheesbrough" userId="6531ae34-7c49-46b8-991c-79fc41999396" providerId="ADAL" clId="{FE3B6482-1D69-CC44-80A4-621AAE50C283}" dt="2024-07-10T14:49:38.865" v="950" actId="478"/>
          <ac:picMkLst>
            <pc:docMk/>
            <pc:sldMk cId="2716026228" sldId="290"/>
            <ac:picMk id="54" creationId="{3DD65B04-81AE-11B1-731F-9F212F19F57E}"/>
          </ac:picMkLst>
        </pc:picChg>
        <pc:picChg chg="del">
          <ac:chgData name="Alice Cheesbrough" userId="6531ae34-7c49-46b8-991c-79fc41999396" providerId="ADAL" clId="{FE3B6482-1D69-CC44-80A4-621AAE50C283}" dt="2024-07-10T14:56:58.851" v="1124" actId="478"/>
          <ac:picMkLst>
            <pc:docMk/>
            <pc:sldMk cId="2716026228" sldId="290"/>
            <ac:picMk id="55" creationId="{040DCD1B-46AE-C960-86D4-2EA1BABFEF2D}"/>
          </ac:picMkLst>
        </pc:picChg>
        <pc:picChg chg="del mod">
          <ac:chgData name="Alice Cheesbrough" userId="6531ae34-7c49-46b8-991c-79fc41999396" providerId="ADAL" clId="{FE3B6482-1D69-CC44-80A4-621AAE50C283}" dt="2024-07-10T14:56:58.851" v="1124" actId="478"/>
          <ac:picMkLst>
            <pc:docMk/>
            <pc:sldMk cId="2716026228" sldId="290"/>
            <ac:picMk id="56" creationId="{FD7D8BCF-EDC8-6E54-EEFB-BD7DD39836E1}"/>
          </ac:picMkLst>
        </pc:picChg>
        <pc:picChg chg="del">
          <ac:chgData name="Alice Cheesbrough" userId="6531ae34-7c49-46b8-991c-79fc41999396" providerId="ADAL" clId="{FE3B6482-1D69-CC44-80A4-621AAE50C283}" dt="2024-07-10T14:57:01.137" v="1126" actId="478"/>
          <ac:picMkLst>
            <pc:docMk/>
            <pc:sldMk cId="2716026228" sldId="290"/>
            <ac:picMk id="57" creationId="{063218FC-59BD-B796-FED7-FC685855F099}"/>
          </ac:picMkLst>
        </pc:picChg>
        <pc:picChg chg="add mod">
          <ac:chgData name="Alice Cheesbrough" userId="6531ae34-7c49-46b8-991c-79fc41999396" providerId="ADAL" clId="{FE3B6482-1D69-CC44-80A4-621AAE50C283}" dt="2024-07-10T14:52:27.973" v="1024" actId="1076"/>
          <ac:picMkLst>
            <pc:docMk/>
            <pc:sldMk cId="2716026228" sldId="290"/>
            <ac:picMk id="83" creationId="{2CB0128F-85DA-16D7-C05B-65ED2F9E7398}"/>
          </ac:picMkLst>
        </pc:picChg>
        <pc:cxnChg chg="add mod">
          <ac:chgData name="Alice Cheesbrough" userId="6531ae34-7c49-46b8-991c-79fc41999396" providerId="ADAL" clId="{FE3B6482-1D69-CC44-80A4-621AAE50C283}" dt="2024-07-10T14:34:52.120" v="746" actId="1035"/>
          <ac:cxnSpMkLst>
            <pc:docMk/>
            <pc:sldMk cId="2716026228" sldId="290"/>
            <ac:cxnSpMk id="26" creationId="{9EE26B15-31FA-BE01-8FD8-718137121B4F}"/>
          </ac:cxnSpMkLst>
        </pc:cxnChg>
        <pc:cxnChg chg="add mod">
          <ac:chgData name="Alice Cheesbrough" userId="6531ae34-7c49-46b8-991c-79fc41999396" providerId="ADAL" clId="{FE3B6482-1D69-CC44-80A4-621AAE50C283}" dt="2024-07-10T14:34:48.873" v="745" actId="1038"/>
          <ac:cxnSpMkLst>
            <pc:docMk/>
            <pc:sldMk cId="2716026228" sldId="290"/>
            <ac:cxnSpMk id="28" creationId="{B4B9F57D-4E28-2A0E-357A-BFAE5433B96F}"/>
          </ac:cxnSpMkLst>
        </pc:cxnChg>
        <pc:cxnChg chg="add mod">
          <ac:chgData name="Alice Cheesbrough" userId="6531ae34-7c49-46b8-991c-79fc41999396" providerId="ADAL" clId="{FE3B6482-1D69-CC44-80A4-621AAE50C283}" dt="2024-07-10T14:35:13.816" v="767" actId="1038"/>
          <ac:cxnSpMkLst>
            <pc:docMk/>
            <pc:sldMk cId="2716026228" sldId="290"/>
            <ac:cxnSpMk id="33" creationId="{8A9E70EE-EBA7-FCA4-E0DE-71FFA50C60D8}"/>
          </ac:cxnSpMkLst>
        </pc:cxnChg>
        <pc:cxnChg chg="add mod">
          <ac:chgData name="Alice Cheesbrough" userId="6531ae34-7c49-46b8-991c-79fc41999396" providerId="ADAL" clId="{FE3B6482-1D69-CC44-80A4-621AAE50C283}" dt="2024-07-10T14:35:41.181" v="787" actId="1035"/>
          <ac:cxnSpMkLst>
            <pc:docMk/>
            <pc:sldMk cId="2716026228" sldId="290"/>
            <ac:cxnSpMk id="34" creationId="{1BB9733A-EB1A-E0C8-C61D-54977FEBDA07}"/>
          </ac:cxnSpMkLst>
        </pc:cxnChg>
        <pc:cxnChg chg="add mod">
          <ac:chgData name="Alice Cheesbrough" userId="6531ae34-7c49-46b8-991c-79fc41999396" providerId="ADAL" clId="{FE3B6482-1D69-CC44-80A4-621AAE50C283}" dt="2024-07-10T14:35:39.181" v="786" actId="1035"/>
          <ac:cxnSpMkLst>
            <pc:docMk/>
            <pc:sldMk cId="2716026228" sldId="290"/>
            <ac:cxnSpMk id="36" creationId="{A302A7A2-A63B-400F-C57B-0C35CD02B46A}"/>
          </ac:cxnSpMkLst>
        </pc:cxnChg>
        <pc:cxnChg chg="add mod">
          <ac:chgData name="Alice Cheesbrough" userId="6531ae34-7c49-46b8-991c-79fc41999396" providerId="ADAL" clId="{FE3B6482-1D69-CC44-80A4-621AAE50C283}" dt="2024-07-10T14:35:35.715" v="785" actId="1038"/>
          <ac:cxnSpMkLst>
            <pc:docMk/>
            <pc:sldMk cId="2716026228" sldId="290"/>
            <ac:cxnSpMk id="39" creationId="{B3E7DB7F-696A-A22C-9ECE-E917F3F38FBB}"/>
          </ac:cxnSpMkLst>
        </pc:cxnChg>
        <pc:cxnChg chg="add mod">
          <ac:chgData name="Alice Cheesbrough" userId="6531ae34-7c49-46b8-991c-79fc41999396" providerId="ADAL" clId="{FE3B6482-1D69-CC44-80A4-621AAE50C283}" dt="2024-07-10T14:35:51.777" v="791" actId="1076"/>
          <ac:cxnSpMkLst>
            <pc:docMk/>
            <pc:sldMk cId="2716026228" sldId="290"/>
            <ac:cxnSpMk id="41" creationId="{133B3331-1A3D-2852-9E3B-742942896A88}"/>
          </ac:cxnSpMkLst>
        </pc:cxnChg>
        <pc:cxnChg chg="add mod">
          <ac:chgData name="Alice Cheesbrough" userId="6531ae34-7c49-46b8-991c-79fc41999396" providerId="ADAL" clId="{FE3B6482-1D69-CC44-80A4-621AAE50C283}" dt="2024-07-10T14:35:57.668" v="795" actId="1035"/>
          <ac:cxnSpMkLst>
            <pc:docMk/>
            <pc:sldMk cId="2716026228" sldId="290"/>
            <ac:cxnSpMk id="43" creationId="{6334AED9-E1C1-7E96-318F-2BC449451258}"/>
          </ac:cxnSpMkLst>
        </pc:cxnChg>
        <pc:cxnChg chg="add mod">
          <ac:chgData name="Alice Cheesbrough" userId="6531ae34-7c49-46b8-991c-79fc41999396" providerId="ADAL" clId="{FE3B6482-1D69-CC44-80A4-621AAE50C283}" dt="2024-07-10T14:53:13.824" v="1033" actId="1076"/>
          <ac:cxnSpMkLst>
            <pc:docMk/>
            <pc:sldMk cId="2716026228" sldId="290"/>
            <ac:cxnSpMk id="87" creationId="{BC46BFAF-E841-31BD-62A5-66BB2029088F}"/>
          </ac:cxnSpMkLst>
        </pc:cxnChg>
        <pc:cxnChg chg="add mod">
          <ac:chgData name="Alice Cheesbrough" userId="6531ae34-7c49-46b8-991c-79fc41999396" providerId="ADAL" clId="{FE3B6482-1D69-CC44-80A4-621AAE50C283}" dt="2024-07-10T14:53:41.972" v="1040" actId="14100"/>
          <ac:cxnSpMkLst>
            <pc:docMk/>
            <pc:sldMk cId="2716026228" sldId="290"/>
            <ac:cxnSpMk id="95" creationId="{29FB05B5-A7B7-062D-3681-AFC120ECD827}"/>
          </ac:cxnSpMkLst>
        </pc:cxnChg>
        <pc:cxnChg chg="add mod">
          <ac:chgData name="Alice Cheesbrough" userId="6531ae34-7c49-46b8-991c-79fc41999396" providerId="ADAL" clId="{FE3B6482-1D69-CC44-80A4-621AAE50C283}" dt="2024-07-10T14:53:34.555" v="1038" actId="14100"/>
          <ac:cxnSpMkLst>
            <pc:docMk/>
            <pc:sldMk cId="2716026228" sldId="290"/>
            <ac:cxnSpMk id="96" creationId="{183C510F-B920-02FC-1E18-837C0BEE4519}"/>
          </ac:cxnSpMkLst>
        </pc:cxnChg>
        <pc:cxnChg chg="add mod">
          <ac:chgData name="Alice Cheesbrough" userId="6531ae34-7c49-46b8-991c-79fc41999396" providerId="ADAL" clId="{FE3B6482-1D69-CC44-80A4-621AAE50C283}" dt="2024-07-10T14:53:53.438" v="1046" actId="14100"/>
          <ac:cxnSpMkLst>
            <pc:docMk/>
            <pc:sldMk cId="2716026228" sldId="290"/>
            <ac:cxnSpMk id="99" creationId="{CCEF64BA-DA57-0C54-2424-1E56F3EBEC12}"/>
          </ac:cxnSpMkLst>
        </pc:cxnChg>
        <pc:cxnChg chg="add mod">
          <ac:chgData name="Alice Cheesbrough" userId="6531ae34-7c49-46b8-991c-79fc41999396" providerId="ADAL" clId="{FE3B6482-1D69-CC44-80A4-621AAE50C283}" dt="2024-07-10T14:54:00.088" v="1049" actId="14100"/>
          <ac:cxnSpMkLst>
            <pc:docMk/>
            <pc:sldMk cId="2716026228" sldId="290"/>
            <ac:cxnSpMk id="101" creationId="{F3028614-D976-C238-7912-7834DC1D9F59}"/>
          </ac:cxnSpMkLst>
        </pc:cxnChg>
        <pc:cxnChg chg="add mod">
          <ac:chgData name="Alice Cheesbrough" userId="6531ae34-7c49-46b8-991c-79fc41999396" providerId="ADAL" clId="{FE3B6482-1D69-CC44-80A4-621AAE50C283}" dt="2024-07-10T14:55:32.885" v="1077" actId="14100"/>
          <ac:cxnSpMkLst>
            <pc:docMk/>
            <pc:sldMk cId="2716026228" sldId="290"/>
            <ac:cxnSpMk id="105" creationId="{AE4A93D3-647E-1FB5-BB88-E8F1641C2BBD}"/>
          </ac:cxnSpMkLst>
        </pc:cxnChg>
      </pc:sldChg>
    </pc:docChg>
  </pc:docChgLst>
  <pc:docChgLst>
    <pc:chgData name="Laura Hatherly" userId="S::18lhatherly@heckgrammar.co.uk::973ae847-1807-4682-bd1b-5eed1bedfc85" providerId="AD" clId="Web-{87570F11-0AFF-DF18-86B8-A5AC8000926E}"/>
    <pc:docChg chg="modSld">
      <pc:chgData name="Laura Hatherly" userId="S::18lhatherly@heckgrammar.co.uk::973ae847-1807-4682-bd1b-5eed1bedfc85" providerId="AD" clId="Web-{87570F11-0AFF-DF18-86B8-A5AC8000926E}" dt="2024-06-05T14:14:44.101" v="41" actId="1076"/>
      <pc:docMkLst>
        <pc:docMk/>
      </pc:docMkLst>
      <pc:sldChg chg="addSp modSp">
        <pc:chgData name="Laura Hatherly" userId="S::18lhatherly@heckgrammar.co.uk::973ae847-1807-4682-bd1b-5eed1bedfc85" providerId="AD" clId="Web-{87570F11-0AFF-DF18-86B8-A5AC8000926E}" dt="2024-06-05T14:14:44.101" v="41" actId="1076"/>
        <pc:sldMkLst>
          <pc:docMk/>
          <pc:sldMk cId="3123288319" sldId="277"/>
        </pc:sldMkLst>
        <pc:spChg chg="mod">
          <ac:chgData name="Laura Hatherly" userId="S::18lhatherly@heckgrammar.co.uk::973ae847-1807-4682-bd1b-5eed1bedfc85" providerId="AD" clId="Web-{87570F11-0AFF-DF18-86B8-A5AC8000926E}" dt="2024-06-05T14:13:06.236" v="26" actId="1076"/>
          <ac:spMkLst>
            <pc:docMk/>
            <pc:sldMk cId="3123288319" sldId="277"/>
            <ac:spMk id="10" creationId="{88B3D513-CC8B-82BF-EE4F-89477317AF84}"/>
          </ac:spMkLst>
        </pc:spChg>
        <pc:spChg chg="mod">
          <ac:chgData name="Laura Hatherly" userId="S::18lhatherly@heckgrammar.co.uk::973ae847-1807-4682-bd1b-5eed1bedfc85" providerId="AD" clId="Web-{87570F11-0AFF-DF18-86B8-A5AC8000926E}" dt="2024-06-05T14:13:06.080" v="25" actId="1076"/>
          <ac:spMkLst>
            <pc:docMk/>
            <pc:sldMk cId="3123288319" sldId="277"/>
            <ac:spMk id="11" creationId="{D8A16489-0DD9-A03B-0723-881A1481554B}"/>
          </ac:spMkLst>
        </pc:spChg>
        <pc:spChg chg="mod">
          <ac:chgData name="Laura Hatherly" userId="S::18lhatherly@heckgrammar.co.uk::973ae847-1807-4682-bd1b-5eed1bedfc85" providerId="AD" clId="Web-{87570F11-0AFF-DF18-86B8-A5AC8000926E}" dt="2024-06-05T14:13:10.767" v="28" actId="1076"/>
          <ac:spMkLst>
            <pc:docMk/>
            <pc:sldMk cId="3123288319" sldId="277"/>
            <ac:spMk id="12" creationId="{ABE48A85-F4E7-CC44-B05F-B04D298BEA58}"/>
          </ac:spMkLst>
        </pc:spChg>
        <pc:spChg chg="mod">
          <ac:chgData name="Laura Hatherly" userId="S::18lhatherly@heckgrammar.co.uk::973ae847-1807-4682-bd1b-5eed1bedfc85" providerId="AD" clId="Web-{87570F11-0AFF-DF18-86B8-A5AC8000926E}" dt="2024-06-05T14:14:13.881" v="33" actId="1076"/>
          <ac:spMkLst>
            <pc:docMk/>
            <pc:sldMk cId="3123288319" sldId="277"/>
            <ac:spMk id="13" creationId="{53F580A4-0377-3F92-828B-C00AE9BCDBA1}"/>
          </ac:spMkLst>
        </pc:spChg>
        <pc:spChg chg="mod">
          <ac:chgData name="Laura Hatherly" userId="S::18lhatherly@heckgrammar.co.uk::973ae847-1807-4682-bd1b-5eed1bedfc85" providerId="AD" clId="Web-{87570F11-0AFF-DF18-86B8-A5AC8000926E}" dt="2024-06-05T14:13:10.611" v="27" actId="1076"/>
          <ac:spMkLst>
            <pc:docMk/>
            <pc:sldMk cId="3123288319" sldId="277"/>
            <ac:spMk id="14" creationId="{26CD889B-25B5-8B5A-C145-711844512584}"/>
          </ac:spMkLst>
        </pc:spChg>
        <pc:spChg chg="mod">
          <ac:chgData name="Laura Hatherly" userId="S::18lhatherly@heckgrammar.co.uk::973ae847-1807-4682-bd1b-5eed1bedfc85" providerId="AD" clId="Web-{87570F11-0AFF-DF18-86B8-A5AC8000926E}" dt="2024-06-05T14:14:35.460" v="37" actId="1076"/>
          <ac:spMkLst>
            <pc:docMk/>
            <pc:sldMk cId="3123288319" sldId="277"/>
            <ac:spMk id="15" creationId="{AF6D6E2B-03F8-5C12-2D87-E782D1404400}"/>
          </ac:spMkLst>
        </pc:spChg>
        <pc:spChg chg="add mod">
          <ac:chgData name="Laura Hatherly" userId="S::18lhatherly@heckgrammar.co.uk::973ae847-1807-4682-bd1b-5eed1bedfc85" providerId="AD" clId="Web-{87570F11-0AFF-DF18-86B8-A5AC8000926E}" dt="2024-06-05T14:14:43.945" v="40" actId="1076"/>
          <ac:spMkLst>
            <pc:docMk/>
            <pc:sldMk cId="3123288319" sldId="277"/>
            <ac:spMk id="16" creationId="{CA2C3232-C219-01CD-A71D-5DBADB4CE5CE}"/>
          </ac:spMkLst>
        </pc:spChg>
        <pc:spChg chg="add mod">
          <ac:chgData name="Laura Hatherly" userId="S::18lhatherly@heckgrammar.co.uk::973ae847-1807-4682-bd1b-5eed1bedfc85" providerId="AD" clId="Web-{87570F11-0AFF-DF18-86B8-A5AC8000926E}" dt="2024-06-05T14:14:44.101" v="41" actId="1076"/>
          <ac:spMkLst>
            <pc:docMk/>
            <pc:sldMk cId="3123288319" sldId="277"/>
            <ac:spMk id="17" creationId="{6F47063A-C9BD-E574-0B34-FA4A2DDA8B29}"/>
          </ac:spMkLst>
        </pc:spChg>
        <pc:cxnChg chg="add mod">
          <ac:chgData name="Laura Hatherly" userId="S::18lhatherly@heckgrammar.co.uk::973ae847-1807-4682-bd1b-5eed1bedfc85" providerId="AD" clId="Web-{87570F11-0AFF-DF18-86B8-A5AC8000926E}" dt="2024-06-05T14:13:35.269" v="32" actId="1076"/>
          <ac:cxnSpMkLst>
            <pc:docMk/>
            <pc:sldMk cId="3123288319" sldId="277"/>
            <ac:cxnSpMk id="18" creationId="{474C665F-F1BC-3FBD-FA4E-2CB2B19F2EE6}"/>
          </ac:cxnSpMkLst>
        </pc:cxnChg>
      </pc:sldChg>
    </pc:docChg>
  </pc:docChgLst>
  <pc:docChgLst>
    <pc:chgData name="Oliver Marques" userId="S::18omarques@heckgrammar.co.uk::3578f062-0f87-49e5-8c9c-b6fcbe95c477" providerId="AD" clId="Web-{5B1B6239-0B8A-E857-C594-B00EDFF7C3D5}"/>
    <pc:docChg chg="modSld">
      <pc:chgData name="Oliver Marques" userId="S::18omarques@heckgrammar.co.uk::3578f062-0f87-49e5-8c9c-b6fcbe95c477" providerId="AD" clId="Web-{5B1B6239-0B8A-E857-C594-B00EDFF7C3D5}" dt="2024-07-01T12:50:07.241" v="1" actId="20577"/>
      <pc:docMkLst>
        <pc:docMk/>
      </pc:docMkLst>
      <pc:sldChg chg="modSp">
        <pc:chgData name="Oliver Marques" userId="S::18omarques@heckgrammar.co.uk::3578f062-0f87-49e5-8c9c-b6fcbe95c477" providerId="AD" clId="Web-{5B1B6239-0B8A-E857-C594-B00EDFF7C3D5}" dt="2024-07-01T12:50:07.241" v="1" actId="20577"/>
        <pc:sldMkLst>
          <pc:docMk/>
          <pc:sldMk cId="3228050057" sldId="257"/>
        </pc:sldMkLst>
        <pc:spChg chg="mod">
          <ac:chgData name="Oliver Marques" userId="S::18omarques@heckgrammar.co.uk::3578f062-0f87-49e5-8c9c-b6fcbe95c477" providerId="AD" clId="Web-{5B1B6239-0B8A-E857-C594-B00EDFF7C3D5}" dt="2024-07-01T12:50:07.241" v="1" actId="20577"/>
          <ac:spMkLst>
            <pc:docMk/>
            <pc:sldMk cId="3228050057" sldId="257"/>
            <ac:spMk id="10" creationId="{8CD06FC3-E8A1-FC5F-25DA-733BA4D3FB12}"/>
          </ac:spMkLst>
        </pc:spChg>
      </pc:sldChg>
    </pc:docChg>
  </pc:docChgLst>
  <pc:docChgLst>
    <pc:chgData name="Emma Dye" userId="S::18edye@heckgrammar.co.uk::716c5c5b-536d-4a14-922a-8f13002dcd95" providerId="AD" clId="Web-{30A9B14C-6B33-5D7F-FAC4-7094E6469B06}"/>
    <pc:docChg chg="modSld">
      <pc:chgData name="Emma Dye" userId="S::18edye@heckgrammar.co.uk::716c5c5b-536d-4a14-922a-8f13002dcd95" providerId="AD" clId="Web-{30A9B14C-6B33-5D7F-FAC4-7094E6469B06}" dt="2024-07-03T13:37:59.015" v="34" actId="1076"/>
      <pc:docMkLst>
        <pc:docMk/>
      </pc:docMkLst>
      <pc:sldChg chg="modSp">
        <pc:chgData name="Emma Dye" userId="S::18edye@heckgrammar.co.uk::716c5c5b-536d-4a14-922a-8f13002dcd95" providerId="AD" clId="Web-{30A9B14C-6B33-5D7F-FAC4-7094E6469B06}" dt="2024-07-03T13:24:06.603" v="20" actId="20577"/>
        <pc:sldMkLst>
          <pc:docMk/>
          <pc:sldMk cId="3228050057" sldId="257"/>
        </pc:sldMkLst>
        <pc:spChg chg="mod">
          <ac:chgData name="Emma Dye" userId="S::18edye@heckgrammar.co.uk::716c5c5b-536d-4a14-922a-8f13002dcd95" providerId="AD" clId="Web-{30A9B14C-6B33-5D7F-FAC4-7094E6469B06}" dt="2024-07-03T13:24:06.603" v="20" actId="20577"/>
          <ac:spMkLst>
            <pc:docMk/>
            <pc:sldMk cId="3228050057" sldId="257"/>
            <ac:spMk id="10" creationId="{8CD06FC3-E8A1-FC5F-25DA-733BA4D3FB12}"/>
          </ac:spMkLst>
        </pc:spChg>
      </pc:sldChg>
      <pc:sldChg chg="modSp">
        <pc:chgData name="Emma Dye" userId="S::18edye@heckgrammar.co.uk::716c5c5b-536d-4a14-922a-8f13002dcd95" providerId="AD" clId="Web-{30A9B14C-6B33-5D7F-FAC4-7094E6469B06}" dt="2024-07-03T13:23:23.336" v="13" actId="20577"/>
        <pc:sldMkLst>
          <pc:docMk/>
          <pc:sldMk cId="3782862891" sldId="258"/>
        </pc:sldMkLst>
        <pc:spChg chg="mod">
          <ac:chgData name="Emma Dye" userId="S::18edye@heckgrammar.co.uk::716c5c5b-536d-4a14-922a-8f13002dcd95" providerId="AD" clId="Web-{30A9B14C-6B33-5D7F-FAC4-7094E6469B06}" dt="2024-07-03T13:23:23.336" v="13" actId="20577"/>
          <ac:spMkLst>
            <pc:docMk/>
            <pc:sldMk cId="3782862891" sldId="258"/>
            <ac:spMk id="12" creationId="{F9F4AB33-6C3D-93F0-6DC1-EE95DC447287}"/>
          </ac:spMkLst>
        </pc:spChg>
      </pc:sldChg>
      <pc:sldChg chg="modSp">
        <pc:chgData name="Emma Dye" userId="S::18edye@heckgrammar.co.uk::716c5c5b-536d-4a14-922a-8f13002dcd95" providerId="AD" clId="Web-{30A9B14C-6B33-5D7F-FAC4-7094E6469B06}" dt="2024-07-03T13:37:59.015" v="34" actId="1076"/>
        <pc:sldMkLst>
          <pc:docMk/>
          <pc:sldMk cId="162916467" sldId="280"/>
        </pc:sldMkLst>
        <pc:spChg chg="mod">
          <ac:chgData name="Emma Dye" userId="S::18edye@heckgrammar.co.uk::716c5c5b-536d-4a14-922a-8f13002dcd95" providerId="AD" clId="Web-{30A9B14C-6B33-5D7F-FAC4-7094E6469B06}" dt="2024-07-03T13:37:59.015" v="34" actId="1076"/>
          <ac:spMkLst>
            <pc:docMk/>
            <pc:sldMk cId="162916467" sldId="280"/>
            <ac:spMk id="2" creationId="{D82EE283-FE01-9C47-71B7-ABD9EC33EC38}"/>
          </ac:spMkLst>
        </pc:spChg>
        <pc:spChg chg="mod">
          <ac:chgData name="Emma Dye" userId="S::18edye@heckgrammar.co.uk::716c5c5b-536d-4a14-922a-8f13002dcd95" providerId="AD" clId="Web-{30A9B14C-6B33-5D7F-FAC4-7094E6469B06}" dt="2024-07-03T13:37:07.717" v="29" actId="14100"/>
          <ac:spMkLst>
            <pc:docMk/>
            <pc:sldMk cId="162916467" sldId="280"/>
            <ac:spMk id="3" creationId="{F9623623-C08E-C1FA-AE31-5B0FBBE89255}"/>
          </ac:spMkLst>
        </pc:spChg>
        <pc:spChg chg="mod">
          <ac:chgData name="Emma Dye" userId="S::18edye@heckgrammar.co.uk::716c5c5b-536d-4a14-922a-8f13002dcd95" providerId="AD" clId="Web-{30A9B14C-6B33-5D7F-FAC4-7094E6469B06}" dt="2024-07-03T13:37:19.092" v="31" actId="1076"/>
          <ac:spMkLst>
            <pc:docMk/>
            <pc:sldMk cId="162916467" sldId="280"/>
            <ac:spMk id="6" creationId="{0B4E72DA-B39D-ED54-F9B9-4A3C1674BE6C}"/>
          </ac:spMkLst>
        </pc:spChg>
        <pc:spChg chg="mod">
          <ac:chgData name="Emma Dye" userId="S::18edye@heckgrammar.co.uk::716c5c5b-536d-4a14-922a-8f13002dcd95" providerId="AD" clId="Web-{30A9B14C-6B33-5D7F-FAC4-7094E6469B06}" dt="2024-07-03T13:37:48.952" v="33" actId="1076"/>
          <ac:spMkLst>
            <pc:docMk/>
            <pc:sldMk cId="162916467" sldId="280"/>
            <ac:spMk id="22" creationId="{EBCED78F-00D6-80EB-9E93-B1A23053BE74}"/>
          </ac:spMkLst>
        </pc:spChg>
        <pc:picChg chg="mod">
          <ac:chgData name="Emma Dye" userId="S::18edye@heckgrammar.co.uk::716c5c5b-536d-4a14-922a-8f13002dcd95" providerId="AD" clId="Web-{30A9B14C-6B33-5D7F-FAC4-7094E6469B06}" dt="2024-07-03T13:37:21.811" v="32" actId="1076"/>
          <ac:picMkLst>
            <pc:docMk/>
            <pc:sldMk cId="162916467" sldId="280"/>
            <ac:picMk id="20" creationId="{EDEE5E75-A1A5-8F4B-012F-9CB2D38F18EE}"/>
          </ac:picMkLst>
        </pc:picChg>
      </pc:sldChg>
    </pc:docChg>
  </pc:docChgLst>
  <pc:docChgLst>
    <pc:chgData name="Emma Dye" userId="S::18edye@heckgrammar.co.uk::716c5c5b-536d-4a14-922a-8f13002dcd95" providerId="AD" clId="Web-{F62983EC-0877-8785-25A3-0153C6D2115D}"/>
    <pc:docChg chg="modSld">
      <pc:chgData name="Emma Dye" userId="S::18edye@heckgrammar.co.uk::716c5c5b-536d-4a14-922a-8f13002dcd95" providerId="AD" clId="Web-{F62983EC-0877-8785-25A3-0153C6D2115D}" dt="2024-07-10T17:26:04.833" v="613" actId="1076"/>
      <pc:docMkLst>
        <pc:docMk/>
      </pc:docMkLst>
      <pc:sldChg chg="delSp modSp">
        <pc:chgData name="Emma Dye" userId="S::18edye@heckgrammar.co.uk::716c5c5b-536d-4a14-922a-8f13002dcd95" providerId="AD" clId="Web-{F62983EC-0877-8785-25A3-0153C6D2115D}" dt="2024-07-10T17:21:52.153" v="603" actId="20577"/>
        <pc:sldMkLst>
          <pc:docMk/>
          <pc:sldMk cId="3782862891" sldId="258"/>
        </pc:sldMkLst>
        <pc:spChg chg="mod">
          <ac:chgData name="Emma Dye" userId="S::18edye@heckgrammar.co.uk::716c5c5b-536d-4a14-922a-8f13002dcd95" providerId="AD" clId="Web-{F62983EC-0877-8785-25A3-0153C6D2115D}" dt="2024-07-10T17:01:30.267" v="97"/>
          <ac:spMkLst>
            <pc:docMk/>
            <pc:sldMk cId="3782862891" sldId="258"/>
            <ac:spMk id="2" creationId="{5963F22F-8EA6-1AC7-1D37-76AAABCBC2A5}"/>
          </ac:spMkLst>
        </pc:spChg>
        <pc:spChg chg="del">
          <ac:chgData name="Emma Dye" userId="S::18edye@heckgrammar.co.uk::716c5c5b-536d-4a14-922a-8f13002dcd95" providerId="AD" clId="Web-{F62983EC-0877-8785-25A3-0153C6D2115D}" dt="2024-07-10T17:01:14.079" v="95"/>
          <ac:spMkLst>
            <pc:docMk/>
            <pc:sldMk cId="3782862891" sldId="258"/>
            <ac:spMk id="3" creationId="{236D9058-C9AA-3DAF-F157-399E1C2B9298}"/>
          </ac:spMkLst>
        </pc:spChg>
        <pc:spChg chg="mod">
          <ac:chgData name="Emma Dye" userId="S::18edye@heckgrammar.co.uk::716c5c5b-536d-4a14-922a-8f13002dcd95" providerId="AD" clId="Web-{F62983EC-0877-8785-25A3-0153C6D2115D}" dt="2024-07-10T17:14:45.840" v="598" actId="1076"/>
          <ac:spMkLst>
            <pc:docMk/>
            <pc:sldMk cId="3782862891" sldId="258"/>
            <ac:spMk id="9" creationId="{8F37DDCC-38C7-554D-1B62-9687D9062670}"/>
          </ac:spMkLst>
        </pc:spChg>
        <pc:spChg chg="mod">
          <ac:chgData name="Emma Dye" userId="S::18edye@heckgrammar.co.uk::716c5c5b-536d-4a14-922a-8f13002dcd95" providerId="AD" clId="Web-{F62983EC-0877-8785-25A3-0153C6D2115D}" dt="2024-07-10T16:57:29.729" v="49" actId="20577"/>
          <ac:spMkLst>
            <pc:docMk/>
            <pc:sldMk cId="3782862891" sldId="258"/>
            <ac:spMk id="10" creationId="{B811FB36-F356-09BE-C681-BD4D86CE44A3}"/>
          </ac:spMkLst>
        </pc:spChg>
        <pc:spChg chg="mod">
          <ac:chgData name="Emma Dye" userId="S::18edye@heckgrammar.co.uk::716c5c5b-536d-4a14-922a-8f13002dcd95" providerId="AD" clId="Web-{F62983EC-0877-8785-25A3-0153C6D2115D}" dt="2024-07-10T17:21:52.153" v="603" actId="20577"/>
          <ac:spMkLst>
            <pc:docMk/>
            <pc:sldMk cId="3782862891" sldId="258"/>
            <ac:spMk id="11" creationId="{3A0F964A-8D83-5860-1703-1F920C2ED5A2}"/>
          </ac:spMkLst>
        </pc:spChg>
        <pc:spChg chg="del">
          <ac:chgData name="Emma Dye" userId="S::18edye@heckgrammar.co.uk::716c5c5b-536d-4a14-922a-8f13002dcd95" providerId="AD" clId="Web-{F62983EC-0877-8785-25A3-0153C6D2115D}" dt="2024-07-10T17:01:15.611" v="96"/>
          <ac:spMkLst>
            <pc:docMk/>
            <pc:sldMk cId="3782862891" sldId="258"/>
            <ac:spMk id="12" creationId="{F9F4AB33-6C3D-93F0-6DC1-EE95DC447287}"/>
          </ac:spMkLst>
        </pc:spChg>
        <pc:spChg chg="mod">
          <ac:chgData name="Emma Dye" userId="S::18edye@heckgrammar.co.uk::716c5c5b-536d-4a14-922a-8f13002dcd95" providerId="AD" clId="Web-{F62983EC-0877-8785-25A3-0153C6D2115D}" dt="2024-07-10T17:01:47.534" v="101"/>
          <ac:spMkLst>
            <pc:docMk/>
            <pc:sldMk cId="3782862891" sldId="258"/>
            <ac:spMk id="13" creationId="{AD9393F6-DAC5-44CB-848C-18E595687C17}"/>
          </ac:spMkLst>
        </pc:spChg>
        <pc:spChg chg="mod">
          <ac:chgData name="Emma Dye" userId="S::18edye@heckgrammar.co.uk::716c5c5b-536d-4a14-922a-8f13002dcd95" providerId="AD" clId="Web-{F62983EC-0877-8785-25A3-0153C6D2115D}" dt="2024-07-10T17:01:34.815" v="98"/>
          <ac:spMkLst>
            <pc:docMk/>
            <pc:sldMk cId="3782862891" sldId="258"/>
            <ac:spMk id="18" creationId="{E8877125-BEBC-04E5-421F-6A9F6B682BBE}"/>
          </ac:spMkLst>
        </pc:spChg>
        <pc:spChg chg="mod">
          <ac:chgData name="Emma Dye" userId="S::18edye@heckgrammar.co.uk::716c5c5b-536d-4a14-922a-8f13002dcd95" providerId="AD" clId="Web-{F62983EC-0877-8785-25A3-0153C6D2115D}" dt="2024-07-10T17:01:43.190" v="100"/>
          <ac:spMkLst>
            <pc:docMk/>
            <pc:sldMk cId="3782862891" sldId="258"/>
            <ac:spMk id="23" creationId="{56BFF59A-E15D-CEB4-7E27-EC4A7D7BC881}"/>
          </ac:spMkLst>
        </pc:spChg>
        <pc:spChg chg="mod">
          <ac:chgData name="Emma Dye" userId="S::18edye@heckgrammar.co.uk::716c5c5b-536d-4a14-922a-8f13002dcd95" providerId="AD" clId="Web-{F62983EC-0877-8785-25A3-0153C6D2115D}" dt="2024-07-10T17:01:39.268" v="99"/>
          <ac:spMkLst>
            <pc:docMk/>
            <pc:sldMk cId="3782862891" sldId="258"/>
            <ac:spMk id="24" creationId="{86FA3D8A-CBD6-DF99-4D11-89514EB1A1B0}"/>
          </ac:spMkLst>
        </pc:spChg>
      </pc:sldChg>
      <pc:sldChg chg="modSp">
        <pc:chgData name="Emma Dye" userId="S::18edye@heckgrammar.co.uk::716c5c5b-536d-4a14-922a-8f13002dcd95" providerId="AD" clId="Web-{F62983EC-0877-8785-25A3-0153C6D2115D}" dt="2024-07-10T17:08:06.561" v="542" actId="1076"/>
        <pc:sldMkLst>
          <pc:docMk/>
          <pc:sldMk cId="1793760803" sldId="259"/>
        </pc:sldMkLst>
        <pc:spChg chg="mod">
          <ac:chgData name="Emma Dye" userId="S::18edye@heckgrammar.co.uk::716c5c5b-536d-4a14-922a-8f13002dcd95" providerId="AD" clId="Web-{F62983EC-0877-8785-25A3-0153C6D2115D}" dt="2024-07-10T17:08:06.561" v="542" actId="1076"/>
          <ac:spMkLst>
            <pc:docMk/>
            <pc:sldMk cId="1793760803" sldId="259"/>
            <ac:spMk id="9" creationId="{FA6E4506-2FEB-9707-F058-7993195DED1A}"/>
          </ac:spMkLst>
        </pc:spChg>
      </pc:sldChg>
      <pc:sldChg chg="addSp modSp">
        <pc:chgData name="Emma Dye" userId="S::18edye@heckgrammar.co.uk::716c5c5b-536d-4a14-922a-8f13002dcd95" providerId="AD" clId="Web-{F62983EC-0877-8785-25A3-0153C6D2115D}" dt="2024-07-10T17:10:29.019" v="572" actId="1076"/>
        <pc:sldMkLst>
          <pc:docMk/>
          <pc:sldMk cId="16940823" sldId="262"/>
        </pc:sldMkLst>
        <pc:spChg chg="mod">
          <ac:chgData name="Emma Dye" userId="S::18edye@heckgrammar.co.uk::716c5c5b-536d-4a14-922a-8f13002dcd95" providerId="AD" clId="Web-{F62983EC-0877-8785-25A3-0153C6D2115D}" dt="2024-07-10T17:09:39.033" v="560" actId="1076"/>
          <ac:spMkLst>
            <pc:docMk/>
            <pc:sldMk cId="16940823" sldId="262"/>
            <ac:spMk id="4" creationId="{6FB20B94-C184-5BD9-1FB9-A8C1387C85B6}"/>
          </ac:spMkLst>
        </pc:spChg>
        <pc:spChg chg="add mod">
          <ac:chgData name="Emma Dye" userId="S::18edye@heckgrammar.co.uk::716c5c5b-536d-4a14-922a-8f13002dcd95" providerId="AD" clId="Web-{F62983EC-0877-8785-25A3-0153C6D2115D}" dt="2024-07-10T17:10:29.019" v="572" actId="1076"/>
          <ac:spMkLst>
            <pc:docMk/>
            <pc:sldMk cId="16940823" sldId="262"/>
            <ac:spMk id="9" creationId="{27ACBDF6-8696-5F3D-DF60-E988CEEB2822}"/>
          </ac:spMkLst>
        </pc:spChg>
      </pc:sldChg>
      <pc:sldChg chg="modSp">
        <pc:chgData name="Emma Dye" userId="S::18edye@heckgrammar.co.uk::716c5c5b-536d-4a14-922a-8f13002dcd95" providerId="AD" clId="Web-{F62983EC-0877-8785-25A3-0153C6D2115D}" dt="2024-07-10T17:26:04.833" v="613" actId="1076"/>
        <pc:sldMkLst>
          <pc:docMk/>
          <pc:sldMk cId="2500624643" sldId="263"/>
        </pc:sldMkLst>
        <pc:spChg chg="mod">
          <ac:chgData name="Emma Dye" userId="S::18edye@heckgrammar.co.uk::716c5c5b-536d-4a14-922a-8f13002dcd95" providerId="AD" clId="Web-{F62983EC-0877-8785-25A3-0153C6D2115D}" dt="2024-07-10T17:13:11.805" v="592" actId="1076"/>
          <ac:spMkLst>
            <pc:docMk/>
            <pc:sldMk cId="2500624643" sldId="263"/>
            <ac:spMk id="15" creationId="{C9C8EFC6-5CA0-1C27-18BB-F7391CE93911}"/>
          </ac:spMkLst>
        </pc:spChg>
        <pc:picChg chg="mod">
          <ac:chgData name="Emma Dye" userId="S::18edye@heckgrammar.co.uk::716c5c5b-536d-4a14-922a-8f13002dcd95" providerId="AD" clId="Web-{F62983EC-0877-8785-25A3-0153C6D2115D}" dt="2024-07-10T17:26:04.833" v="613" actId="1076"/>
          <ac:picMkLst>
            <pc:docMk/>
            <pc:sldMk cId="2500624643" sldId="263"/>
            <ac:picMk id="1036" creationId="{6EF0631A-B3FC-F319-D571-D5FCA4B99199}"/>
          </ac:picMkLst>
        </pc:picChg>
      </pc:sldChg>
      <pc:sldChg chg="modSp">
        <pc:chgData name="Emma Dye" userId="S::18edye@heckgrammar.co.uk::716c5c5b-536d-4a14-922a-8f13002dcd95" providerId="AD" clId="Web-{F62983EC-0877-8785-25A3-0153C6D2115D}" dt="2024-07-10T17:25:16.956" v="609" actId="1076"/>
        <pc:sldMkLst>
          <pc:docMk/>
          <pc:sldMk cId="4205471908" sldId="266"/>
        </pc:sldMkLst>
        <pc:spChg chg="mod">
          <ac:chgData name="Emma Dye" userId="S::18edye@heckgrammar.co.uk::716c5c5b-536d-4a14-922a-8f13002dcd95" providerId="AD" clId="Web-{F62983EC-0877-8785-25A3-0153C6D2115D}" dt="2024-07-10T17:25:16.956" v="609" actId="1076"/>
          <ac:spMkLst>
            <pc:docMk/>
            <pc:sldMk cId="4205471908" sldId="266"/>
            <ac:spMk id="19" creationId="{18EAF56A-0470-DDEE-0007-01053B0C644B}"/>
          </ac:spMkLst>
        </pc:spChg>
        <pc:spChg chg="mod">
          <ac:chgData name="Emma Dye" userId="S::18edye@heckgrammar.co.uk::716c5c5b-536d-4a14-922a-8f13002dcd95" providerId="AD" clId="Web-{F62983EC-0877-8785-25A3-0153C6D2115D}" dt="2024-07-10T17:12:09.756" v="589" actId="1076"/>
          <ac:spMkLst>
            <pc:docMk/>
            <pc:sldMk cId="4205471908" sldId="266"/>
            <ac:spMk id="24" creationId="{4B214D0E-32FA-99B9-525A-A7EB4A09C8E8}"/>
          </ac:spMkLst>
        </pc:spChg>
      </pc:sldChg>
      <pc:sldChg chg="modSp">
        <pc:chgData name="Emma Dye" userId="S::18edye@heckgrammar.co.uk::716c5c5b-536d-4a14-922a-8f13002dcd95" providerId="AD" clId="Web-{F62983EC-0877-8785-25A3-0153C6D2115D}" dt="2024-07-10T17:14:05.495" v="597" actId="1076"/>
        <pc:sldMkLst>
          <pc:docMk/>
          <pc:sldMk cId="2536053987" sldId="271"/>
        </pc:sldMkLst>
        <pc:spChg chg="mod">
          <ac:chgData name="Emma Dye" userId="S::18edye@heckgrammar.co.uk::716c5c5b-536d-4a14-922a-8f13002dcd95" providerId="AD" clId="Web-{F62983EC-0877-8785-25A3-0153C6D2115D}" dt="2024-07-10T17:14:05.495" v="597" actId="1076"/>
          <ac:spMkLst>
            <pc:docMk/>
            <pc:sldMk cId="2536053987" sldId="271"/>
            <ac:spMk id="44" creationId="{6DE26B1E-64E1-E4C0-9BE0-BA8D9429A9BF}"/>
          </ac:spMkLst>
        </pc:spChg>
      </pc:sldChg>
      <pc:sldChg chg="modSp">
        <pc:chgData name="Emma Dye" userId="S::18edye@heckgrammar.co.uk::716c5c5b-536d-4a14-922a-8f13002dcd95" providerId="AD" clId="Web-{F62983EC-0877-8785-25A3-0153C6D2115D}" dt="2024-07-10T17:15:40.203" v="599" actId="20577"/>
        <pc:sldMkLst>
          <pc:docMk/>
          <pc:sldMk cId="2096101315" sldId="272"/>
        </pc:sldMkLst>
        <pc:spChg chg="mod">
          <ac:chgData name="Emma Dye" userId="S::18edye@heckgrammar.co.uk::716c5c5b-536d-4a14-922a-8f13002dcd95" providerId="AD" clId="Web-{F62983EC-0877-8785-25A3-0153C6D2115D}" dt="2024-07-10T17:15:40.203" v="599" actId="20577"/>
          <ac:spMkLst>
            <pc:docMk/>
            <pc:sldMk cId="2096101315" sldId="272"/>
            <ac:spMk id="5" creationId="{5197ECA9-3F36-4133-717B-1DEE845D9C7B}"/>
          </ac:spMkLst>
        </pc:spChg>
      </pc:sldChg>
      <pc:sldChg chg="modSp">
        <pc:chgData name="Emma Dye" userId="S::18edye@heckgrammar.co.uk::716c5c5b-536d-4a14-922a-8f13002dcd95" providerId="AD" clId="Web-{F62983EC-0877-8785-25A3-0153C6D2115D}" dt="2024-07-10T17:13:38.478" v="595" actId="1076"/>
        <pc:sldMkLst>
          <pc:docMk/>
          <pc:sldMk cId="897857491" sldId="275"/>
        </pc:sldMkLst>
        <pc:spChg chg="mod">
          <ac:chgData name="Emma Dye" userId="S::18edye@heckgrammar.co.uk::716c5c5b-536d-4a14-922a-8f13002dcd95" providerId="AD" clId="Web-{F62983EC-0877-8785-25A3-0153C6D2115D}" dt="2024-07-10T17:13:38.478" v="595" actId="1076"/>
          <ac:spMkLst>
            <pc:docMk/>
            <pc:sldMk cId="897857491" sldId="275"/>
            <ac:spMk id="39" creationId="{DFE7AD73-92A7-D4FF-3AD2-20BDDC4BB81D}"/>
          </ac:spMkLst>
        </pc:spChg>
      </pc:sldChg>
      <pc:sldChg chg="modSp">
        <pc:chgData name="Emma Dye" userId="S::18edye@heckgrammar.co.uk::716c5c5b-536d-4a14-922a-8f13002dcd95" providerId="AD" clId="Web-{F62983EC-0877-8785-25A3-0153C6D2115D}" dt="2024-07-10T17:13:28.978" v="594" actId="1076"/>
        <pc:sldMkLst>
          <pc:docMk/>
          <pc:sldMk cId="3123288319" sldId="277"/>
        </pc:sldMkLst>
        <pc:spChg chg="mod">
          <ac:chgData name="Emma Dye" userId="S::18edye@heckgrammar.co.uk::716c5c5b-536d-4a14-922a-8f13002dcd95" providerId="AD" clId="Web-{F62983EC-0877-8785-25A3-0153C6D2115D}" dt="2024-07-10T17:13:28.978" v="594" actId="1076"/>
          <ac:spMkLst>
            <pc:docMk/>
            <pc:sldMk cId="3123288319" sldId="277"/>
            <ac:spMk id="4" creationId="{6830DB29-81A4-2B37-A01B-E01EB1F2CE59}"/>
          </ac:spMkLst>
        </pc:spChg>
      </pc:sldChg>
      <pc:sldChg chg="modSp">
        <pc:chgData name="Emma Dye" userId="S::18edye@heckgrammar.co.uk::716c5c5b-536d-4a14-922a-8f13002dcd95" providerId="AD" clId="Web-{F62983EC-0877-8785-25A3-0153C6D2115D}" dt="2024-07-10T17:02:36.441" v="103" actId="1076"/>
        <pc:sldMkLst>
          <pc:docMk/>
          <pc:sldMk cId="3983047228" sldId="279"/>
        </pc:sldMkLst>
        <pc:spChg chg="mod">
          <ac:chgData name="Emma Dye" userId="S::18edye@heckgrammar.co.uk::716c5c5b-536d-4a14-922a-8f13002dcd95" providerId="AD" clId="Web-{F62983EC-0877-8785-25A3-0153C6D2115D}" dt="2024-07-10T17:02:36.441" v="103" actId="1076"/>
          <ac:spMkLst>
            <pc:docMk/>
            <pc:sldMk cId="3983047228" sldId="279"/>
            <ac:spMk id="3" creationId="{A61FDCF4-D772-33B0-4CE9-D15CC51A3290}"/>
          </ac:spMkLst>
        </pc:spChg>
      </pc:sldChg>
      <pc:sldChg chg="modSp">
        <pc:chgData name="Emma Dye" userId="S::18edye@heckgrammar.co.uk::716c5c5b-536d-4a14-922a-8f13002dcd95" providerId="AD" clId="Web-{F62983EC-0877-8785-25A3-0153C6D2115D}" dt="2024-07-10T17:13:19.540" v="593" actId="1076"/>
        <pc:sldMkLst>
          <pc:docMk/>
          <pc:sldMk cId="1284644288" sldId="282"/>
        </pc:sldMkLst>
        <pc:spChg chg="mod">
          <ac:chgData name="Emma Dye" userId="S::18edye@heckgrammar.co.uk::716c5c5b-536d-4a14-922a-8f13002dcd95" providerId="AD" clId="Web-{F62983EC-0877-8785-25A3-0153C6D2115D}" dt="2024-07-10T17:13:19.540" v="593" actId="1076"/>
          <ac:spMkLst>
            <pc:docMk/>
            <pc:sldMk cId="1284644288" sldId="282"/>
            <ac:spMk id="15" creationId="{C9C8EFC6-5CA0-1C27-18BB-F7391CE93911}"/>
          </ac:spMkLst>
        </pc:spChg>
      </pc:sldChg>
      <pc:sldChg chg="modSp">
        <pc:chgData name="Emma Dye" userId="S::18edye@heckgrammar.co.uk::716c5c5b-536d-4a14-922a-8f13002dcd95" providerId="AD" clId="Web-{F62983EC-0877-8785-25A3-0153C6D2115D}" dt="2024-07-10T17:08:32.281" v="546" actId="1076"/>
        <pc:sldMkLst>
          <pc:docMk/>
          <pc:sldMk cId="4179617951" sldId="283"/>
        </pc:sldMkLst>
        <pc:spChg chg="mod">
          <ac:chgData name="Emma Dye" userId="S::18edye@heckgrammar.co.uk::716c5c5b-536d-4a14-922a-8f13002dcd95" providerId="AD" clId="Web-{F62983EC-0877-8785-25A3-0153C6D2115D}" dt="2024-07-10T17:08:32.281" v="546" actId="1076"/>
          <ac:spMkLst>
            <pc:docMk/>
            <pc:sldMk cId="4179617951" sldId="283"/>
            <ac:spMk id="3" creationId="{A61FDCF4-D772-33B0-4CE9-D15CC51A3290}"/>
          </ac:spMkLst>
        </pc:spChg>
      </pc:sldChg>
      <pc:sldChg chg="addSp modSp">
        <pc:chgData name="Emma Dye" userId="S::18edye@heckgrammar.co.uk::716c5c5b-536d-4a14-922a-8f13002dcd95" providerId="AD" clId="Web-{F62983EC-0877-8785-25A3-0153C6D2115D}" dt="2024-07-10T17:11:29.021" v="587" actId="1076"/>
        <pc:sldMkLst>
          <pc:docMk/>
          <pc:sldMk cId="654203176" sldId="284"/>
        </pc:sldMkLst>
        <pc:spChg chg="mod">
          <ac:chgData name="Emma Dye" userId="S::18edye@heckgrammar.co.uk::716c5c5b-536d-4a14-922a-8f13002dcd95" providerId="AD" clId="Web-{F62983EC-0877-8785-25A3-0153C6D2115D}" dt="2024-07-10T17:10:47.191" v="574" actId="20577"/>
          <ac:spMkLst>
            <pc:docMk/>
            <pc:sldMk cId="654203176" sldId="284"/>
            <ac:spMk id="4" creationId="{6FB20B94-C184-5BD9-1FB9-A8C1387C85B6}"/>
          </ac:spMkLst>
        </pc:spChg>
        <pc:spChg chg="add mod">
          <ac:chgData name="Emma Dye" userId="S::18edye@heckgrammar.co.uk::716c5c5b-536d-4a14-922a-8f13002dcd95" providerId="AD" clId="Web-{F62983EC-0877-8785-25A3-0153C6D2115D}" dt="2024-07-10T17:11:29.021" v="587" actId="1076"/>
          <ac:spMkLst>
            <pc:docMk/>
            <pc:sldMk cId="654203176" sldId="284"/>
            <ac:spMk id="11" creationId="{8FB7CD29-144A-3FD9-65BA-D7136A87896D}"/>
          </ac:spMkLst>
        </pc:spChg>
      </pc:sldChg>
      <pc:sldChg chg="addSp modSp">
        <pc:chgData name="Emma Dye" userId="S::18edye@heckgrammar.co.uk::716c5c5b-536d-4a14-922a-8f13002dcd95" providerId="AD" clId="Web-{F62983EC-0877-8785-25A3-0153C6D2115D}" dt="2024-07-10T17:24:36.533" v="604" actId="20577"/>
        <pc:sldMkLst>
          <pc:docMk/>
          <pc:sldMk cId="2487959194" sldId="287"/>
        </pc:sldMkLst>
        <pc:spChg chg="mod">
          <ac:chgData name="Emma Dye" userId="S::18edye@heckgrammar.co.uk::716c5c5b-536d-4a14-922a-8f13002dcd95" providerId="AD" clId="Web-{F62983EC-0877-8785-25A3-0153C6D2115D}" dt="2024-07-10T17:02:31.723" v="102" actId="1076"/>
          <ac:spMkLst>
            <pc:docMk/>
            <pc:sldMk cId="2487959194" sldId="287"/>
            <ac:spMk id="7" creationId="{B6B60EE6-5B24-2025-B5D5-A0201D934D6D}"/>
          </ac:spMkLst>
        </pc:spChg>
        <pc:spChg chg="add mod">
          <ac:chgData name="Emma Dye" userId="S::18edye@heckgrammar.co.uk::716c5c5b-536d-4a14-922a-8f13002dcd95" providerId="AD" clId="Web-{F62983EC-0877-8785-25A3-0153C6D2115D}" dt="2024-07-10T17:24:36.533" v="604" actId="20577"/>
          <ac:spMkLst>
            <pc:docMk/>
            <pc:sldMk cId="2487959194" sldId="287"/>
            <ac:spMk id="17" creationId="{55F44FC2-6581-89EA-E6CF-88A3EE661214}"/>
          </ac:spMkLst>
        </pc:spChg>
      </pc:sldChg>
      <pc:sldChg chg="modSp">
        <pc:chgData name="Emma Dye" userId="S::18edye@heckgrammar.co.uk::716c5c5b-536d-4a14-922a-8f13002dcd95" providerId="AD" clId="Web-{F62983EC-0877-8785-25A3-0153C6D2115D}" dt="2024-07-10T17:13:05.008" v="591" actId="1076"/>
        <pc:sldMkLst>
          <pc:docMk/>
          <pc:sldMk cId="1774123853" sldId="289"/>
        </pc:sldMkLst>
        <pc:spChg chg="mod">
          <ac:chgData name="Emma Dye" userId="S::18edye@heckgrammar.co.uk::716c5c5b-536d-4a14-922a-8f13002dcd95" providerId="AD" clId="Web-{F62983EC-0877-8785-25A3-0153C6D2115D}" dt="2024-07-10T17:13:05.008" v="591" actId="1076"/>
          <ac:spMkLst>
            <pc:docMk/>
            <pc:sldMk cId="1774123853" sldId="289"/>
            <ac:spMk id="24" creationId="{4B214D0E-32FA-99B9-525A-A7EB4A09C8E8}"/>
          </ac:spMkLst>
        </pc:spChg>
      </pc:sldChg>
    </pc:docChg>
  </pc:docChgLst>
  <pc:docChgLst>
    <pc:chgData name="Emma Dye" userId="S::18edye@heckgrammar.co.uk::716c5c5b-536d-4a14-922a-8f13002dcd95" providerId="AD" clId="Web-{C0E94F0D-FD4A-3EDC-BD49-C83370CC6B6E}"/>
    <pc:docChg chg="modSld">
      <pc:chgData name="Emma Dye" userId="S::18edye@heckgrammar.co.uk::716c5c5b-536d-4a14-922a-8f13002dcd95" providerId="AD" clId="Web-{C0E94F0D-FD4A-3EDC-BD49-C83370CC6B6E}" dt="2024-07-05T08:33:30.678" v="12" actId="1076"/>
      <pc:docMkLst>
        <pc:docMk/>
      </pc:docMkLst>
      <pc:sldChg chg="modSp">
        <pc:chgData name="Emma Dye" userId="S::18edye@heckgrammar.co.uk::716c5c5b-536d-4a14-922a-8f13002dcd95" providerId="AD" clId="Web-{C0E94F0D-FD4A-3EDC-BD49-C83370CC6B6E}" dt="2024-07-05T08:33:05.412" v="10" actId="1076"/>
        <pc:sldMkLst>
          <pc:docMk/>
          <pc:sldMk cId="2096101315" sldId="272"/>
        </pc:sldMkLst>
        <pc:spChg chg="mod">
          <ac:chgData name="Emma Dye" userId="S::18edye@heckgrammar.co.uk::716c5c5b-536d-4a14-922a-8f13002dcd95" providerId="AD" clId="Web-{C0E94F0D-FD4A-3EDC-BD49-C83370CC6B6E}" dt="2024-07-05T08:32:58.599" v="6" actId="1076"/>
          <ac:spMkLst>
            <pc:docMk/>
            <pc:sldMk cId="2096101315" sldId="272"/>
            <ac:spMk id="17" creationId="{FA6A2E7F-08ED-A883-8161-F6D2C35FED32}"/>
          </ac:spMkLst>
        </pc:spChg>
        <pc:picChg chg="mod">
          <ac:chgData name="Emma Dye" userId="S::18edye@heckgrammar.co.uk::716c5c5b-536d-4a14-922a-8f13002dcd95" providerId="AD" clId="Web-{C0E94F0D-FD4A-3EDC-BD49-C83370CC6B6E}" dt="2024-07-05T08:33:04.396" v="9" actId="1076"/>
          <ac:picMkLst>
            <pc:docMk/>
            <pc:sldMk cId="2096101315" sldId="272"/>
            <ac:picMk id="1026" creationId="{964D7A2D-3A78-EA73-4495-52851C7F9CD6}"/>
          </ac:picMkLst>
        </pc:picChg>
        <pc:picChg chg="mod">
          <ac:chgData name="Emma Dye" userId="S::18edye@heckgrammar.co.uk::716c5c5b-536d-4a14-922a-8f13002dcd95" providerId="AD" clId="Web-{C0E94F0D-FD4A-3EDC-BD49-C83370CC6B6E}" dt="2024-07-05T08:33:05.412" v="10" actId="1076"/>
          <ac:picMkLst>
            <pc:docMk/>
            <pc:sldMk cId="2096101315" sldId="272"/>
            <ac:picMk id="1028" creationId="{5DAA775E-E023-C43A-FDDE-82F93B4FC483}"/>
          </ac:picMkLst>
        </pc:picChg>
        <pc:picChg chg="mod">
          <ac:chgData name="Emma Dye" userId="S::18edye@heckgrammar.co.uk::716c5c5b-536d-4a14-922a-8f13002dcd95" providerId="AD" clId="Web-{C0E94F0D-FD4A-3EDC-BD49-C83370CC6B6E}" dt="2024-07-05T08:32:42.349" v="4" actId="1076"/>
          <ac:picMkLst>
            <pc:docMk/>
            <pc:sldMk cId="2096101315" sldId="272"/>
            <ac:picMk id="1042" creationId="{78A4088B-71DA-5280-5BE4-8C72CBFA6948}"/>
          </ac:picMkLst>
        </pc:picChg>
      </pc:sldChg>
      <pc:sldChg chg="modSp">
        <pc:chgData name="Emma Dye" userId="S::18edye@heckgrammar.co.uk::716c5c5b-536d-4a14-922a-8f13002dcd95" providerId="AD" clId="Web-{C0E94F0D-FD4A-3EDC-BD49-C83370CC6B6E}" dt="2024-07-05T08:33:30.678" v="12" actId="1076"/>
        <pc:sldMkLst>
          <pc:docMk/>
          <pc:sldMk cId="3183244079" sldId="285"/>
        </pc:sldMkLst>
        <pc:spChg chg="mod">
          <ac:chgData name="Emma Dye" userId="S::18edye@heckgrammar.co.uk::716c5c5b-536d-4a14-922a-8f13002dcd95" providerId="AD" clId="Web-{C0E94F0D-FD4A-3EDC-BD49-C83370CC6B6E}" dt="2024-07-05T08:33:30.678" v="12" actId="1076"/>
          <ac:spMkLst>
            <pc:docMk/>
            <pc:sldMk cId="3183244079" sldId="285"/>
            <ac:spMk id="16" creationId="{7C927EA7-9527-449B-1E86-3207C423B5CD}"/>
          </ac:spMkLst>
        </pc:spChg>
      </pc:sldChg>
    </pc:docChg>
  </pc:docChgLst>
  <pc:docChgLst>
    <pc:chgData name="Alice Cheesbrough" userId="S::18acheesbrough@heckgrammar.co.uk::6531ae34-7c49-46b8-991c-79fc41999396" providerId="AD" clId="Web-{118CEE27-CABD-DCBB-A598-2C4951090ACB}"/>
    <pc:docChg chg="modSld">
      <pc:chgData name="Alice Cheesbrough" userId="S::18acheesbrough@heckgrammar.co.uk::6531ae34-7c49-46b8-991c-79fc41999396" providerId="AD" clId="Web-{118CEE27-CABD-DCBB-A598-2C4951090ACB}" dt="2024-06-05T14:04:16.932" v="94" actId="20577"/>
      <pc:docMkLst>
        <pc:docMk/>
      </pc:docMkLst>
      <pc:sldChg chg="addSp modSp">
        <pc:chgData name="Alice Cheesbrough" userId="S::18acheesbrough@heckgrammar.co.uk::6531ae34-7c49-46b8-991c-79fc41999396" providerId="AD" clId="Web-{118CEE27-CABD-DCBB-A598-2C4951090ACB}" dt="2024-06-05T14:04:16.932" v="94" actId="20577"/>
        <pc:sldMkLst>
          <pc:docMk/>
          <pc:sldMk cId="3408257835" sldId="265"/>
        </pc:sldMkLst>
        <pc:spChg chg="mod">
          <ac:chgData name="Alice Cheesbrough" userId="S::18acheesbrough@heckgrammar.co.uk::6531ae34-7c49-46b8-991c-79fc41999396" providerId="AD" clId="Web-{118CEE27-CABD-DCBB-A598-2C4951090ACB}" dt="2024-06-05T14:04:02.651" v="91" actId="1076"/>
          <ac:spMkLst>
            <pc:docMk/>
            <pc:sldMk cId="3408257835" sldId="265"/>
            <ac:spMk id="2" creationId="{0DE6A3B6-035C-9E6F-4E0F-4B8B270AE391}"/>
          </ac:spMkLst>
        </pc:spChg>
        <pc:spChg chg="mod">
          <ac:chgData name="Alice Cheesbrough" userId="S::18acheesbrough@heckgrammar.co.uk::6531ae34-7c49-46b8-991c-79fc41999396" providerId="AD" clId="Web-{118CEE27-CABD-DCBB-A598-2C4951090ACB}" dt="2024-06-05T14:04:16.932" v="94" actId="20577"/>
          <ac:spMkLst>
            <pc:docMk/>
            <pc:sldMk cId="3408257835" sldId="265"/>
            <ac:spMk id="5" creationId="{106423F1-F988-FC83-F85F-4D5F14846BF1}"/>
          </ac:spMkLst>
        </pc:spChg>
        <pc:spChg chg="mod">
          <ac:chgData name="Alice Cheesbrough" userId="S::18acheesbrough@heckgrammar.co.uk::6531ae34-7c49-46b8-991c-79fc41999396" providerId="AD" clId="Web-{118CEE27-CABD-DCBB-A598-2C4951090ACB}" dt="2024-06-05T13:58:56.489" v="15" actId="1076"/>
          <ac:spMkLst>
            <pc:docMk/>
            <pc:sldMk cId="3408257835" sldId="265"/>
            <ac:spMk id="8" creationId="{4A7E8007-E9DE-A762-082F-3978FC67AB13}"/>
          </ac:spMkLst>
        </pc:spChg>
        <pc:spChg chg="mod">
          <ac:chgData name="Alice Cheesbrough" userId="S::18acheesbrough@heckgrammar.co.uk::6531ae34-7c49-46b8-991c-79fc41999396" providerId="AD" clId="Web-{118CEE27-CABD-DCBB-A598-2C4951090ACB}" dt="2024-06-05T13:58:53.927" v="14" actId="14100"/>
          <ac:spMkLst>
            <pc:docMk/>
            <pc:sldMk cId="3408257835" sldId="265"/>
            <ac:spMk id="10" creationId="{591CFDF9-1DA6-2606-ED05-D5BE6DA19AC0}"/>
          </ac:spMkLst>
        </pc:spChg>
        <pc:spChg chg="add mod">
          <ac:chgData name="Alice Cheesbrough" userId="S::18acheesbrough@heckgrammar.co.uk::6531ae34-7c49-46b8-991c-79fc41999396" providerId="AD" clId="Web-{118CEE27-CABD-DCBB-A598-2C4951090ACB}" dt="2024-06-05T14:03:58.354" v="89" actId="14100"/>
          <ac:spMkLst>
            <pc:docMk/>
            <pc:sldMk cId="3408257835" sldId="265"/>
            <ac:spMk id="13" creationId="{FD8B3A60-FF82-EF13-E230-FD6F7F06621D}"/>
          </ac:spMkLst>
        </pc:spChg>
        <pc:spChg chg="mod">
          <ac:chgData name="Alice Cheesbrough" userId="S::18acheesbrough@heckgrammar.co.uk::6531ae34-7c49-46b8-991c-79fc41999396" providerId="AD" clId="Web-{118CEE27-CABD-DCBB-A598-2C4951090ACB}" dt="2024-06-05T14:03:45.510" v="83" actId="20577"/>
          <ac:spMkLst>
            <pc:docMk/>
            <pc:sldMk cId="3408257835" sldId="265"/>
            <ac:spMk id="14" creationId="{3B28F9CD-F83D-8429-BCCE-285F264158F0}"/>
          </ac:spMkLst>
        </pc:spChg>
        <pc:spChg chg="mod">
          <ac:chgData name="Alice Cheesbrough" userId="S::18acheesbrough@heckgrammar.co.uk::6531ae34-7c49-46b8-991c-79fc41999396" providerId="AD" clId="Web-{118CEE27-CABD-DCBB-A598-2C4951090ACB}" dt="2024-06-05T14:03:53.416" v="87" actId="20577"/>
          <ac:spMkLst>
            <pc:docMk/>
            <pc:sldMk cId="3408257835" sldId="265"/>
            <ac:spMk id="25" creationId="{B3A8600F-0017-85E2-95FD-922951C929F2}"/>
          </ac:spMkLst>
        </pc:spChg>
        <pc:picChg chg="mod">
          <ac:chgData name="Alice Cheesbrough" userId="S::18acheesbrough@heckgrammar.co.uk::6531ae34-7c49-46b8-991c-79fc41999396" providerId="AD" clId="Web-{118CEE27-CABD-DCBB-A598-2C4951090ACB}" dt="2024-06-05T14:03:55.260" v="88" actId="1076"/>
          <ac:picMkLst>
            <pc:docMk/>
            <pc:sldMk cId="3408257835" sldId="265"/>
            <ac:picMk id="3" creationId="{CA75859B-0691-F740-370D-FED3AEBDCA70}"/>
          </ac:picMkLst>
        </pc:picChg>
        <pc:picChg chg="add mod">
          <ac:chgData name="Alice Cheesbrough" userId="S::18acheesbrough@heckgrammar.co.uk::6531ae34-7c49-46b8-991c-79fc41999396" providerId="AD" clId="Web-{118CEE27-CABD-DCBB-A598-2C4951090ACB}" dt="2024-06-05T13:59:00.067" v="16" actId="1076"/>
          <ac:picMkLst>
            <pc:docMk/>
            <pc:sldMk cId="3408257835" sldId="265"/>
            <ac:picMk id="12" creationId="{1D4EF7BF-2C09-D091-BFBA-35E6C7A259FE}"/>
          </ac:picMkLst>
        </pc:picChg>
        <pc:picChg chg="mod">
          <ac:chgData name="Alice Cheesbrough" userId="S::18acheesbrough@heckgrammar.co.uk::6531ae34-7c49-46b8-991c-79fc41999396" providerId="AD" clId="Web-{118CEE27-CABD-DCBB-A598-2C4951090ACB}" dt="2024-06-05T14:03:01.321" v="67"/>
          <ac:picMkLst>
            <pc:docMk/>
            <pc:sldMk cId="3408257835" sldId="265"/>
            <ac:picMk id="21" creationId="{93ABF9F0-ABB6-EA06-0007-C544F2881AF3}"/>
          </ac:picMkLst>
        </pc:picChg>
      </pc:sldChg>
    </pc:docChg>
  </pc:docChgLst>
  <pc:docChgLst>
    <pc:chgData name="Laura Hatherly" userId="S::18lhatherly@heckgrammar.co.uk::973ae847-1807-4682-bd1b-5eed1bedfc85" providerId="AD" clId="Web-{30489E29-D5B5-F75F-D894-9AFDD9883C78}"/>
    <pc:docChg chg="mod addSld delSld modSld addMainMaster delMainMaster modMainMaster setSldSz">
      <pc:chgData name="Laura Hatherly" userId="S::18lhatherly@heckgrammar.co.uk::973ae847-1807-4682-bd1b-5eed1bedfc85" providerId="AD" clId="Web-{30489E29-D5B5-F75F-D894-9AFDD9883C78}" dt="2024-06-04T17:41:41.822" v="514"/>
      <pc:docMkLst>
        <pc:docMk/>
      </pc:docMkLst>
      <pc:sldChg chg="delSp del">
        <pc:chgData name="Laura Hatherly" userId="S::18lhatherly@heckgrammar.co.uk::973ae847-1807-4682-bd1b-5eed1bedfc85" providerId="AD" clId="Web-{30489E29-D5B5-F75F-D894-9AFDD9883C78}" dt="2024-06-04T17:35:07.503" v="95"/>
        <pc:sldMkLst>
          <pc:docMk/>
          <pc:sldMk cId="109857222" sldId="256"/>
        </pc:sldMkLst>
        <pc:spChg chg="del">
          <ac:chgData name="Laura Hatherly" userId="S::18lhatherly@heckgrammar.co.uk::973ae847-1807-4682-bd1b-5eed1bedfc85" providerId="AD" clId="Web-{30489E29-D5B5-F75F-D894-9AFDD9883C78}" dt="2024-06-04T17:32:09.728" v="41"/>
          <ac:spMkLst>
            <pc:docMk/>
            <pc:sldMk cId="109857222" sldId="256"/>
            <ac:spMk id="2" creationId="{00000000-0000-0000-0000-000000000000}"/>
          </ac:spMkLst>
        </pc:spChg>
        <pc:spChg chg="del">
          <ac:chgData name="Laura Hatherly" userId="S::18lhatherly@heckgrammar.co.uk::973ae847-1807-4682-bd1b-5eed1bedfc85" providerId="AD" clId="Web-{30489E29-D5B5-F75F-D894-9AFDD9883C78}" dt="2024-06-04T17:32:10.681" v="42"/>
          <ac:spMkLst>
            <pc:docMk/>
            <pc:sldMk cId="109857222" sldId="256"/>
            <ac:spMk id="3" creationId="{00000000-0000-0000-0000-000000000000}"/>
          </ac:spMkLst>
        </pc:spChg>
      </pc:sldChg>
      <pc:sldChg chg="addSp delSp modSp add mod modClrScheme chgLayout">
        <pc:chgData name="Laura Hatherly" userId="S::18lhatherly@heckgrammar.co.uk::973ae847-1807-4682-bd1b-5eed1bedfc85" providerId="AD" clId="Web-{30489E29-D5B5-F75F-D894-9AFDD9883C78}" dt="2024-06-04T17:36:39.758" v="115"/>
        <pc:sldMkLst>
          <pc:docMk/>
          <pc:sldMk cId="3228050057" sldId="257"/>
        </pc:sldMkLst>
        <pc:spChg chg="mod">
          <ac:chgData name="Laura Hatherly" userId="S::18lhatherly@heckgrammar.co.uk::973ae847-1807-4682-bd1b-5eed1bedfc85" providerId="AD" clId="Web-{30489E29-D5B5-F75F-D894-9AFDD9883C78}" dt="2024-06-04T17:35:00.034" v="93"/>
          <ac:spMkLst>
            <pc:docMk/>
            <pc:sldMk cId="3228050057" sldId="257"/>
            <ac:spMk id="4" creationId="{42757B16-A932-3D7D-B0C5-60C300CB8E61}"/>
          </ac:spMkLst>
        </pc:spChg>
        <pc:spChg chg="add del mod">
          <ac:chgData name="Laura Hatherly" userId="S::18lhatherly@heckgrammar.co.uk::973ae847-1807-4682-bd1b-5eed1bedfc85" providerId="AD" clId="Web-{30489E29-D5B5-F75F-D894-9AFDD9883C78}" dt="2024-06-04T17:33:02.605" v="74"/>
          <ac:spMkLst>
            <pc:docMk/>
            <pc:sldMk cId="3228050057" sldId="257"/>
            <ac:spMk id="5" creationId="{A73DF503-533F-3BA8-A6F7-B2BA9718136B}"/>
          </ac:spMkLst>
        </pc:spChg>
        <pc:spChg chg="mod">
          <ac:chgData name="Laura Hatherly" userId="S::18lhatherly@heckgrammar.co.uk::973ae847-1807-4682-bd1b-5eed1bedfc85" providerId="AD" clId="Web-{30489E29-D5B5-F75F-D894-9AFDD9883C78}" dt="2024-06-04T17:34:53.971" v="90"/>
          <ac:spMkLst>
            <pc:docMk/>
            <pc:sldMk cId="3228050057" sldId="257"/>
            <ac:spMk id="6" creationId="{3F9E8C41-2B86-63B9-A01B-31114CA01833}"/>
          </ac:spMkLst>
        </pc:spChg>
        <pc:spChg chg="mod">
          <ac:chgData name="Laura Hatherly" userId="S::18lhatherly@heckgrammar.co.uk::973ae847-1807-4682-bd1b-5eed1bedfc85" providerId="AD" clId="Web-{30489E29-D5B5-F75F-D894-9AFDD9883C78}" dt="2024-06-04T17:34:53.971" v="91"/>
          <ac:spMkLst>
            <pc:docMk/>
            <pc:sldMk cId="3228050057" sldId="257"/>
            <ac:spMk id="7" creationId="{8CD06FC3-E8A1-FC5F-25DA-733BA4D3FB12}"/>
          </ac:spMkLst>
        </pc:spChg>
        <pc:spChg chg="mod">
          <ac:chgData name="Laura Hatherly" userId="S::18lhatherly@heckgrammar.co.uk::973ae847-1807-4682-bd1b-5eed1bedfc85" providerId="AD" clId="Web-{30489E29-D5B5-F75F-D894-9AFDD9883C78}" dt="2024-06-04T17:35:04.362" v="94" actId="1076"/>
          <ac:spMkLst>
            <pc:docMk/>
            <pc:sldMk cId="3228050057" sldId="257"/>
            <ac:spMk id="8" creationId="{8AEF2B18-BA3A-FB75-7385-5371D0FB9444}"/>
          </ac:spMkLst>
        </pc:spChg>
        <pc:spChg chg="add mod ord">
          <ac:chgData name="Laura Hatherly" userId="S::18lhatherly@heckgrammar.co.uk::973ae847-1807-4682-bd1b-5eed1bedfc85" providerId="AD" clId="Web-{30489E29-D5B5-F75F-D894-9AFDD9883C78}" dt="2024-06-04T17:33:59.843" v="80"/>
          <ac:spMkLst>
            <pc:docMk/>
            <pc:sldMk cId="3228050057" sldId="257"/>
            <ac:spMk id="9" creationId="{FBC40FB0-4ECD-68A7-654B-7BF0F69C108A}"/>
          </ac:spMkLst>
        </pc:spChg>
        <pc:picChg chg="add del">
          <ac:chgData name="Laura Hatherly" userId="S::18lhatherly@heckgrammar.co.uk::973ae847-1807-4682-bd1b-5eed1bedfc85" providerId="AD" clId="Web-{30489E29-D5B5-F75F-D894-9AFDD9883C78}" dt="2024-06-04T17:33:02.543" v="73"/>
          <ac:picMkLst>
            <pc:docMk/>
            <pc:sldMk cId="3228050057" sldId="257"/>
            <ac:picMk id="2" creationId="{B93B255A-B659-A480-E672-C4183B55DF0C}"/>
          </ac:picMkLst>
        </pc:picChg>
        <pc:picChg chg="add del mod">
          <ac:chgData name="Laura Hatherly" userId="S::18lhatherly@heckgrammar.co.uk::973ae847-1807-4682-bd1b-5eed1bedfc85" providerId="AD" clId="Web-{30489E29-D5B5-F75F-D894-9AFDD9883C78}" dt="2024-06-04T17:34:01.718" v="81"/>
          <ac:picMkLst>
            <pc:docMk/>
            <pc:sldMk cId="3228050057" sldId="257"/>
            <ac:picMk id="3" creationId="{0136C459-3243-6543-AF1D-BBC9AA2D6F63}"/>
          </ac:picMkLst>
        </pc:picChg>
      </pc:sldChg>
      <pc:sldChg chg="add del">
        <pc:chgData name="Laura Hatherly" userId="S::18lhatherly@heckgrammar.co.uk::973ae847-1807-4682-bd1b-5eed1bedfc85" providerId="AD" clId="Web-{30489E29-D5B5-F75F-D894-9AFDD9883C78}" dt="2024-06-04T17:31:41.023" v="39"/>
        <pc:sldMkLst>
          <pc:docMk/>
          <pc:sldMk cId="3779280287" sldId="257"/>
        </pc:sldMkLst>
      </pc:sldChg>
      <pc:sldChg chg="addSp modSp add del mod modClrScheme chgLayout">
        <pc:chgData name="Laura Hatherly" userId="S::18lhatherly@heckgrammar.co.uk::973ae847-1807-4682-bd1b-5eed1bedfc85" providerId="AD" clId="Web-{30489E29-D5B5-F75F-D894-9AFDD9883C78}" dt="2024-06-04T17:36:39.758" v="115"/>
        <pc:sldMkLst>
          <pc:docMk/>
          <pc:sldMk cId="3782862891" sldId="258"/>
        </pc:sldMkLst>
        <pc:spChg chg="add mod">
          <ac:chgData name="Laura Hatherly" userId="S::18lhatherly@heckgrammar.co.uk::973ae847-1807-4682-bd1b-5eed1bedfc85" providerId="AD" clId="Web-{30489E29-D5B5-F75F-D894-9AFDD9883C78}" dt="2024-06-04T17:36:01.834" v="108" actId="20577"/>
          <ac:spMkLst>
            <pc:docMk/>
            <pc:sldMk cId="3782862891" sldId="258"/>
            <ac:spMk id="3" creationId="{236D9058-C9AA-3DAF-F157-399E1C2B9298}"/>
          </ac:spMkLst>
        </pc:spChg>
      </pc:sldChg>
      <pc:sldChg chg="delSp modSp add del mod modClrScheme chgLayout">
        <pc:chgData name="Laura Hatherly" userId="S::18lhatherly@heckgrammar.co.uk::973ae847-1807-4682-bd1b-5eed1bedfc85" providerId="AD" clId="Web-{30489E29-D5B5-F75F-D894-9AFDD9883C78}" dt="2024-06-04T17:41:41.822" v="514"/>
        <pc:sldMkLst>
          <pc:docMk/>
          <pc:sldMk cId="1793760803" sldId="259"/>
        </pc:sldMkLst>
        <pc:spChg chg="del">
          <ac:chgData name="Laura Hatherly" userId="S::18lhatherly@heckgrammar.co.uk::973ae847-1807-4682-bd1b-5eed1bedfc85" providerId="AD" clId="Web-{30489E29-D5B5-F75F-D894-9AFDD9883C78}" dt="2024-06-04T17:37:00.353" v="119"/>
          <ac:spMkLst>
            <pc:docMk/>
            <pc:sldMk cId="1793760803" sldId="259"/>
            <ac:spMk id="2" creationId="{93377067-F19E-719B-FA07-5BDB33BA0926}"/>
          </ac:spMkLst>
        </pc:spChg>
        <pc:spChg chg="del">
          <ac:chgData name="Laura Hatherly" userId="S::18lhatherly@heckgrammar.co.uk::973ae847-1807-4682-bd1b-5eed1bedfc85" providerId="AD" clId="Web-{30489E29-D5B5-F75F-D894-9AFDD9883C78}" dt="2024-06-04T17:36:58.494" v="118"/>
          <ac:spMkLst>
            <pc:docMk/>
            <pc:sldMk cId="1793760803" sldId="259"/>
            <ac:spMk id="8" creationId="{425F3ABC-AAF8-B3AB-0F54-971638B4EF06}"/>
          </ac:spMkLst>
        </pc:spChg>
        <pc:spChg chg="del">
          <ac:chgData name="Laura Hatherly" userId="S::18lhatherly@heckgrammar.co.uk::973ae847-1807-4682-bd1b-5eed1bedfc85" providerId="AD" clId="Web-{30489E29-D5B5-F75F-D894-9AFDD9883C78}" dt="2024-06-04T17:37:04.228" v="124"/>
          <ac:spMkLst>
            <pc:docMk/>
            <pc:sldMk cId="1793760803" sldId="259"/>
            <ac:spMk id="10" creationId="{7ECCFFB6-2477-6DD7-1E46-8EE1D8303A15}"/>
          </ac:spMkLst>
        </pc:spChg>
        <pc:spChg chg="del">
          <ac:chgData name="Laura Hatherly" userId="S::18lhatherly@heckgrammar.co.uk::973ae847-1807-4682-bd1b-5eed1bedfc85" providerId="AD" clId="Web-{30489E29-D5B5-F75F-D894-9AFDD9883C78}" dt="2024-06-04T17:41:41.822" v="514"/>
          <ac:spMkLst>
            <pc:docMk/>
            <pc:sldMk cId="1793760803" sldId="259"/>
            <ac:spMk id="11" creationId="{24DA56EA-2025-C68D-44D1-7C758B2885D8}"/>
          </ac:spMkLst>
        </pc:spChg>
        <pc:spChg chg="del mod">
          <ac:chgData name="Laura Hatherly" userId="S::18lhatherly@heckgrammar.co.uk::973ae847-1807-4682-bd1b-5eed1bedfc85" providerId="AD" clId="Web-{30489E29-D5B5-F75F-D894-9AFDD9883C78}" dt="2024-06-04T17:37:03.775" v="123"/>
          <ac:spMkLst>
            <pc:docMk/>
            <pc:sldMk cId="1793760803" sldId="259"/>
            <ac:spMk id="12" creationId="{5A97FB6E-130A-07BF-DFAD-70DB1DB83BD4}"/>
          </ac:spMkLst>
        </pc:spChg>
        <pc:spChg chg="del">
          <ac:chgData name="Laura Hatherly" userId="S::18lhatherly@heckgrammar.co.uk::973ae847-1807-4682-bd1b-5eed1bedfc85" providerId="AD" clId="Web-{30489E29-D5B5-F75F-D894-9AFDD9883C78}" dt="2024-06-04T17:37:02.119" v="121"/>
          <ac:spMkLst>
            <pc:docMk/>
            <pc:sldMk cId="1793760803" sldId="259"/>
            <ac:spMk id="14" creationId="{DE0F6354-F381-3DCE-B8F0-DA5BD08F934A}"/>
          </ac:spMkLst>
        </pc:spChg>
        <pc:spChg chg="del">
          <ac:chgData name="Laura Hatherly" userId="S::18lhatherly@heckgrammar.co.uk::973ae847-1807-4682-bd1b-5eed1bedfc85" providerId="AD" clId="Web-{30489E29-D5B5-F75F-D894-9AFDD9883C78}" dt="2024-06-04T17:41:39.963" v="512"/>
          <ac:spMkLst>
            <pc:docMk/>
            <pc:sldMk cId="1793760803" sldId="259"/>
            <ac:spMk id="15" creationId="{12277544-9075-5D47-8C8A-458F90E2093F}"/>
          </ac:spMkLst>
        </pc:spChg>
        <pc:spChg chg="del">
          <ac:chgData name="Laura Hatherly" userId="S::18lhatherly@heckgrammar.co.uk::973ae847-1807-4682-bd1b-5eed1bedfc85" providerId="AD" clId="Web-{30489E29-D5B5-F75F-D894-9AFDD9883C78}" dt="2024-06-04T17:41:40.900" v="513"/>
          <ac:spMkLst>
            <pc:docMk/>
            <pc:sldMk cId="1793760803" sldId="259"/>
            <ac:spMk id="16" creationId="{4703CD0E-5CAE-EEF4-9430-68784D92B7C8}"/>
          </ac:spMkLst>
        </pc:spChg>
        <pc:spChg chg="del">
          <ac:chgData name="Laura Hatherly" userId="S::18lhatherly@heckgrammar.co.uk::973ae847-1807-4682-bd1b-5eed1bedfc85" providerId="AD" clId="Web-{30489E29-D5B5-F75F-D894-9AFDD9883C78}" dt="2024-06-04T17:36:55.650" v="116"/>
          <ac:spMkLst>
            <pc:docMk/>
            <pc:sldMk cId="1793760803" sldId="259"/>
            <ac:spMk id="31" creationId="{01556553-5546-F4D1-FAEF-462D412AEB41}"/>
          </ac:spMkLst>
        </pc:spChg>
        <pc:picChg chg="del">
          <ac:chgData name="Laura Hatherly" userId="S::18lhatherly@heckgrammar.co.uk::973ae847-1807-4682-bd1b-5eed1bedfc85" providerId="AD" clId="Web-{30489E29-D5B5-F75F-D894-9AFDD9883C78}" dt="2024-06-04T17:37:04.900" v="125"/>
          <ac:picMkLst>
            <pc:docMk/>
            <pc:sldMk cId="1793760803" sldId="259"/>
            <ac:picMk id="18" creationId="{1BCCE218-027D-ECCA-989A-69690A74562F}"/>
          </ac:picMkLst>
        </pc:picChg>
        <pc:picChg chg="del">
          <ac:chgData name="Laura Hatherly" userId="S::18lhatherly@heckgrammar.co.uk::973ae847-1807-4682-bd1b-5eed1bedfc85" providerId="AD" clId="Web-{30489E29-D5B5-F75F-D894-9AFDD9883C78}" dt="2024-06-04T17:36:57.228" v="117"/>
          <ac:picMkLst>
            <pc:docMk/>
            <pc:sldMk cId="1793760803" sldId="259"/>
            <ac:picMk id="32" creationId="{31D107E4-DC13-7A6B-D819-E10728067898}"/>
          </ac:picMkLst>
        </pc:picChg>
        <pc:picChg chg="del">
          <ac:chgData name="Laura Hatherly" userId="S::18lhatherly@heckgrammar.co.uk::973ae847-1807-4682-bd1b-5eed1bedfc85" providerId="AD" clId="Web-{30489E29-D5B5-F75F-D894-9AFDD9883C78}" dt="2024-06-04T17:37:01.072" v="120"/>
          <ac:picMkLst>
            <pc:docMk/>
            <pc:sldMk cId="1793760803" sldId="259"/>
            <ac:picMk id="1034" creationId="{D10DA657-F088-81D3-0C1B-61373DA69BA9}"/>
          </ac:picMkLst>
        </pc:picChg>
      </pc:sldChg>
      <pc:sldChg chg="delSp modSp add del mod modClrScheme chgLayout">
        <pc:chgData name="Laura Hatherly" userId="S::18lhatherly@heckgrammar.co.uk::973ae847-1807-4682-bd1b-5eed1bedfc85" providerId="AD" clId="Web-{30489E29-D5B5-F75F-D894-9AFDD9883C78}" dt="2024-06-04T17:37:40.949" v="146" actId="1076"/>
        <pc:sldMkLst>
          <pc:docMk/>
          <pc:sldMk cId="3795733606" sldId="260"/>
        </pc:sldMkLst>
        <pc:spChg chg="del">
          <ac:chgData name="Laura Hatherly" userId="S::18lhatherly@heckgrammar.co.uk::973ae847-1807-4682-bd1b-5eed1bedfc85" providerId="AD" clId="Web-{30489E29-D5B5-F75F-D894-9AFDD9883C78}" dt="2024-06-04T17:37:11.369" v="128"/>
          <ac:spMkLst>
            <pc:docMk/>
            <pc:sldMk cId="3795733606" sldId="260"/>
            <ac:spMk id="3" creationId="{3C950208-7B1A-23B7-7CEF-3635934D38BB}"/>
          </ac:spMkLst>
        </pc:spChg>
        <pc:spChg chg="del">
          <ac:chgData name="Laura Hatherly" userId="S::18lhatherly@heckgrammar.co.uk::973ae847-1807-4682-bd1b-5eed1bedfc85" providerId="AD" clId="Web-{30489E29-D5B5-F75F-D894-9AFDD9883C78}" dt="2024-06-04T17:37:15.995" v="133"/>
          <ac:spMkLst>
            <pc:docMk/>
            <pc:sldMk cId="3795733606" sldId="260"/>
            <ac:spMk id="9" creationId="{847A8A5B-2C49-B283-6B38-F0EE7752F0C8}"/>
          </ac:spMkLst>
        </pc:spChg>
        <pc:spChg chg="del">
          <ac:chgData name="Laura Hatherly" userId="S::18lhatherly@heckgrammar.co.uk::973ae847-1807-4682-bd1b-5eed1bedfc85" providerId="AD" clId="Web-{30489E29-D5B5-F75F-D894-9AFDD9883C78}" dt="2024-06-04T17:37:12.073" v="129"/>
          <ac:spMkLst>
            <pc:docMk/>
            <pc:sldMk cId="3795733606" sldId="260"/>
            <ac:spMk id="13" creationId="{52C931F8-2D61-ACCC-FAAF-7763286C8E81}"/>
          </ac:spMkLst>
        </pc:spChg>
        <pc:spChg chg="del">
          <ac:chgData name="Laura Hatherly" userId="S::18lhatherly@heckgrammar.co.uk::973ae847-1807-4682-bd1b-5eed1bedfc85" providerId="AD" clId="Web-{30489E29-D5B5-F75F-D894-9AFDD9883C78}" dt="2024-06-04T17:37:16.198" v="134"/>
          <ac:spMkLst>
            <pc:docMk/>
            <pc:sldMk cId="3795733606" sldId="260"/>
            <ac:spMk id="14" creationId="{87492718-2248-5F96-6960-D71709E2CCD7}"/>
          </ac:spMkLst>
        </pc:spChg>
        <pc:spChg chg="del">
          <ac:chgData name="Laura Hatherly" userId="S::18lhatherly@heckgrammar.co.uk::973ae847-1807-4682-bd1b-5eed1bedfc85" providerId="AD" clId="Web-{30489E29-D5B5-F75F-D894-9AFDD9883C78}" dt="2024-06-04T17:37:13.323" v="130"/>
          <ac:spMkLst>
            <pc:docMk/>
            <pc:sldMk cId="3795733606" sldId="260"/>
            <ac:spMk id="18" creationId="{D39A2F85-A448-50B2-A2A9-FC586ABDAFC8}"/>
          </ac:spMkLst>
        </pc:spChg>
        <pc:spChg chg="del">
          <ac:chgData name="Laura Hatherly" userId="S::18lhatherly@heckgrammar.co.uk::973ae847-1807-4682-bd1b-5eed1bedfc85" providerId="AD" clId="Web-{30489E29-D5B5-F75F-D894-9AFDD9883C78}" dt="2024-06-04T17:37:17.073" v="135"/>
          <ac:spMkLst>
            <pc:docMk/>
            <pc:sldMk cId="3795733606" sldId="260"/>
            <ac:spMk id="22" creationId="{F05C3A02-FB33-C8E7-0B53-04CCEEAAD66C}"/>
          </ac:spMkLst>
        </pc:spChg>
        <pc:spChg chg="mod">
          <ac:chgData name="Laura Hatherly" userId="S::18lhatherly@heckgrammar.co.uk::973ae847-1807-4682-bd1b-5eed1bedfc85" providerId="AD" clId="Web-{30489E29-D5B5-F75F-D894-9AFDD9883C78}" dt="2024-06-04T17:37:40.949" v="146" actId="1076"/>
          <ac:spMkLst>
            <pc:docMk/>
            <pc:sldMk cId="3795733606" sldId="260"/>
            <ac:spMk id="36" creationId="{1EF4876A-5537-0E63-3B77-C1B87D9049E2}"/>
          </ac:spMkLst>
        </pc:spChg>
        <pc:picChg chg="del">
          <ac:chgData name="Laura Hatherly" userId="S::18lhatherly@heckgrammar.co.uk::973ae847-1807-4682-bd1b-5eed1bedfc85" providerId="AD" clId="Web-{30489E29-D5B5-F75F-D894-9AFDD9883C78}" dt="2024-06-04T17:37:20.573" v="139"/>
          <ac:picMkLst>
            <pc:docMk/>
            <pc:sldMk cId="3795733606" sldId="260"/>
            <ac:picMk id="24" creationId="{F045F037-E678-CBC1-4A3D-CC2AA27B2780}"/>
          </ac:picMkLst>
        </pc:picChg>
        <pc:picChg chg="del">
          <ac:chgData name="Laura Hatherly" userId="S::18lhatherly@heckgrammar.co.uk::973ae847-1807-4682-bd1b-5eed1bedfc85" providerId="AD" clId="Web-{30489E29-D5B5-F75F-D894-9AFDD9883C78}" dt="2024-06-04T17:37:19.620" v="138"/>
          <ac:picMkLst>
            <pc:docMk/>
            <pc:sldMk cId="3795733606" sldId="260"/>
            <ac:picMk id="26" creationId="{76495595-EF58-8680-9323-D8B53F582B97}"/>
          </ac:picMkLst>
        </pc:picChg>
        <pc:picChg chg="del">
          <ac:chgData name="Laura Hatherly" userId="S::18lhatherly@heckgrammar.co.uk::973ae847-1807-4682-bd1b-5eed1bedfc85" providerId="AD" clId="Web-{30489E29-D5B5-F75F-D894-9AFDD9883C78}" dt="2024-06-04T17:37:15.838" v="131"/>
          <ac:picMkLst>
            <pc:docMk/>
            <pc:sldMk cId="3795733606" sldId="260"/>
            <ac:picMk id="1026" creationId="{482376E9-E535-810A-3B90-7780EAB5C263}"/>
          </ac:picMkLst>
        </pc:picChg>
        <pc:picChg chg="del">
          <ac:chgData name="Laura Hatherly" userId="S::18lhatherly@heckgrammar.co.uk::973ae847-1807-4682-bd1b-5eed1bedfc85" providerId="AD" clId="Web-{30489E29-D5B5-F75F-D894-9AFDD9883C78}" dt="2024-06-04T17:37:11.119" v="127"/>
          <ac:picMkLst>
            <pc:docMk/>
            <pc:sldMk cId="3795733606" sldId="260"/>
            <ac:picMk id="1028" creationId="{6F93D7B4-E799-3072-E80C-5F31F3541EA7}"/>
          </ac:picMkLst>
        </pc:picChg>
        <pc:picChg chg="del">
          <ac:chgData name="Laura Hatherly" userId="S::18lhatherly@heckgrammar.co.uk::973ae847-1807-4682-bd1b-5eed1bedfc85" providerId="AD" clId="Web-{30489E29-D5B5-F75F-D894-9AFDD9883C78}" dt="2024-06-04T17:37:18.042" v="137"/>
          <ac:picMkLst>
            <pc:docMk/>
            <pc:sldMk cId="3795733606" sldId="260"/>
            <ac:picMk id="1030" creationId="{643588C9-58BF-B380-8889-515DC47E3246}"/>
          </ac:picMkLst>
        </pc:picChg>
        <pc:picChg chg="del">
          <ac:chgData name="Laura Hatherly" userId="S::18lhatherly@heckgrammar.co.uk::973ae847-1807-4682-bd1b-5eed1bedfc85" providerId="AD" clId="Web-{30489E29-D5B5-F75F-D894-9AFDD9883C78}" dt="2024-06-04T17:37:17.698" v="136"/>
          <ac:picMkLst>
            <pc:docMk/>
            <pc:sldMk cId="3795733606" sldId="260"/>
            <ac:picMk id="1032" creationId="{F71DE629-E369-75ED-00ED-958082D35CEC}"/>
          </ac:picMkLst>
        </pc:picChg>
        <pc:picChg chg="del">
          <ac:chgData name="Laura Hatherly" userId="S::18lhatherly@heckgrammar.co.uk::973ae847-1807-4682-bd1b-5eed1bedfc85" providerId="AD" clId="Web-{30489E29-D5B5-F75F-D894-9AFDD9883C78}" dt="2024-06-04T17:37:15.948" v="132"/>
          <ac:picMkLst>
            <pc:docMk/>
            <pc:sldMk cId="3795733606" sldId="260"/>
            <ac:picMk id="1036" creationId="{2F100896-0509-448F-F334-5E8466F10BF7}"/>
          </ac:picMkLst>
        </pc:picChg>
        <pc:picChg chg="del">
          <ac:chgData name="Laura Hatherly" userId="S::18lhatherly@heckgrammar.co.uk::973ae847-1807-4682-bd1b-5eed1bedfc85" providerId="AD" clId="Web-{30489E29-D5B5-F75F-D894-9AFDD9883C78}" dt="2024-06-04T17:37:10.322" v="126"/>
          <ac:picMkLst>
            <pc:docMk/>
            <pc:sldMk cId="3795733606" sldId="260"/>
            <ac:picMk id="1038" creationId="{D9A89AFC-4DF5-779E-D0A9-9C2FBFA7E56C}"/>
          </ac:picMkLst>
        </pc:picChg>
      </pc:sldChg>
      <pc:sldChg chg="delSp modSp add del mod modClrScheme chgLayout">
        <pc:chgData name="Laura Hatherly" userId="S::18lhatherly@heckgrammar.co.uk::973ae847-1807-4682-bd1b-5eed1bedfc85" providerId="AD" clId="Web-{30489E29-D5B5-F75F-D894-9AFDD9883C78}" dt="2024-06-04T17:38:49.797" v="190" actId="1076"/>
        <pc:sldMkLst>
          <pc:docMk/>
          <pc:sldMk cId="463718747" sldId="261"/>
        </pc:sldMkLst>
        <pc:spChg chg="mod">
          <ac:chgData name="Laura Hatherly" userId="S::18lhatherly@heckgrammar.co.uk::973ae847-1807-4682-bd1b-5eed1bedfc85" providerId="AD" clId="Web-{30489E29-D5B5-F75F-D894-9AFDD9883C78}" dt="2024-06-04T17:38:37.952" v="185" actId="20577"/>
          <ac:spMkLst>
            <pc:docMk/>
            <pc:sldMk cId="463718747" sldId="261"/>
            <ac:spMk id="2" creationId="{4C145171-7B4F-B0AB-C63B-05D3FBBD3238}"/>
          </ac:spMkLst>
        </pc:spChg>
        <pc:spChg chg="del">
          <ac:chgData name="Laura Hatherly" userId="S::18lhatherly@heckgrammar.co.uk::973ae847-1807-4682-bd1b-5eed1bedfc85" providerId="AD" clId="Web-{30489E29-D5B5-F75F-D894-9AFDD9883C78}" dt="2024-06-04T17:38:35.218" v="184"/>
          <ac:spMkLst>
            <pc:docMk/>
            <pc:sldMk cId="463718747" sldId="261"/>
            <ac:spMk id="9" creationId="{64C61965-81EA-BA9A-9AFB-642ED3FC7117}"/>
          </ac:spMkLst>
        </pc:spChg>
        <pc:spChg chg="del">
          <ac:chgData name="Laura Hatherly" userId="S::18lhatherly@heckgrammar.co.uk::973ae847-1807-4682-bd1b-5eed1bedfc85" providerId="AD" clId="Web-{30489E29-D5B5-F75F-D894-9AFDD9883C78}" dt="2024-06-04T17:38:34.218" v="182"/>
          <ac:spMkLst>
            <pc:docMk/>
            <pc:sldMk cId="463718747" sldId="261"/>
            <ac:spMk id="10" creationId="{22C07F57-4EA3-4C11-0688-E37301E2392E}"/>
          </ac:spMkLst>
        </pc:spChg>
        <pc:spChg chg="del">
          <ac:chgData name="Laura Hatherly" userId="S::18lhatherly@heckgrammar.co.uk::973ae847-1807-4682-bd1b-5eed1bedfc85" providerId="AD" clId="Web-{30489E29-D5B5-F75F-D894-9AFDD9883C78}" dt="2024-06-04T17:37:46.168" v="147"/>
          <ac:spMkLst>
            <pc:docMk/>
            <pc:sldMk cId="463718747" sldId="261"/>
            <ac:spMk id="14" creationId="{73B75817-95A8-8AF9-F208-60AB64E28E92}"/>
          </ac:spMkLst>
        </pc:spChg>
        <pc:spChg chg="del mod">
          <ac:chgData name="Laura Hatherly" userId="S::18lhatherly@heckgrammar.co.uk::973ae847-1807-4682-bd1b-5eed1bedfc85" providerId="AD" clId="Web-{30489E29-D5B5-F75F-D894-9AFDD9883C78}" dt="2024-06-04T17:37:47.262" v="149"/>
          <ac:spMkLst>
            <pc:docMk/>
            <pc:sldMk cId="463718747" sldId="261"/>
            <ac:spMk id="20" creationId="{91F8A740-64BC-882E-687E-C940E0DEF408}"/>
          </ac:spMkLst>
        </pc:spChg>
        <pc:spChg chg="del">
          <ac:chgData name="Laura Hatherly" userId="S::18lhatherly@heckgrammar.co.uk::973ae847-1807-4682-bd1b-5eed1bedfc85" providerId="AD" clId="Web-{30489E29-D5B5-F75F-D894-9AFDD9883C78}" dt="2024-06-04T17:37:50.575" v="153"/>
          <ac:spMkLst>
            <pc:docMk/>
            <pc:sldMk cId="463718747" sldId="261"/>
            <ac:spMk id="21" creationId="{BBA401C0-14BF-F8BA-EA93-C35DD87D05DF}"/>
          </ac:spMkLst>
        </pc:spChg>
        <pc:spChg chg="del">
          <ac:chgData name="Laura Hatherly" userId="S::18lhatherly@heckgrammar.co.uk::973ae847-1807-4682-bd1b-5eed1bedfc85" providerId="AD" clId="Web-{30489E29-D5B5-F75F-D894-9AFDD9883C78}" dt="2024-06-04T17:37:47.903" v="150"/>
          <ac:spMkLst>
            <pc:docMk/>
            <pc:sldMk cId="463718747" sldId="261"/>
            <ac:spMk id="25" creationId="{BF1A98B1-8A75-C02A-F10E-6BBCDBD9E09E}"/>
          </ac:spMkLst>
        </pc:spChg>
        <pc:spChg chg="del">
          <ac:chgData name="Laura Hatherly" userId="S::18lhatherly@heckgrammar.co.uk::973ae847-1807-4682-bd1b-5eed1bedfc85" providerId="AD" clId="Web-{30489E29-D5B5-F75F-D894-9AFDD9883C78}" dt="2024-06-04T17:37:49.778" v="152"/>
          <ac:spMkLst>
            <pc:docMk/>
            <pc:sldMk cId="463718747" sldId="261"/>
            <ac:spMk id="28" creationId="{FF3B16A6-9C42-B707-EA21-4716B02D03DB}"/>
          </ac:spMkLst>
        </pc:spChg>
        <pc:spChg chg="del">
          <ac:chgData name="Laura Hatherly" userId="S::18lhatherly@heckgrammar.co.uk::973ae847-1807-4682-bd1b-5eed1bedfc85" providerId="AD" clId="Web-{30489E29-D5B5-F75F-D894-9AFDD9883C78}" dt="2024-06-04T17:37:51.778" v="154"/>
          <ac:spMkLst>
            <pc:docMk/>
            <pc:sldMk cId="463718747" sldId="261"/>
            <ac:spMk id="31" creationId="{01D374DD-B5CB-0874-B104-D39DABFB2019}"/>
          </ac:spMkLst>
        </pc:spChg>
        <pc:spChg chg="del">
          <ac:chgData name="Laura Hatherly" userId="S::18lhatherly@heckgrammar.co.uk::973ae847-1807-4682-bd1b-5eed1bedfc85" providerId="AD" clId="Web-{30489E29-D5B5-F75F-D894-9AFDD9883C78}" dt="2024-06-04T17:37:52.856" v="155"/>
          <ac:spMkLst>
            <pc:docMk/>
            <pc:sldMk cId="463718747" sldId="261"/>
            <ac:spMk id="33" creationId="{863372EC-5689-1F60-8B5C-F4251DFAC459}"/>
          </ac:spMkLst>
        </pc:spChg>
        <pc:spChg chg="del">
          <ac:chgData name="Laura Hatherly" userId="S::18lhatherly@heckgrammar.co.uk::973ae847-1807-4682-bd1b-5eed1bedfc85" providerId="AD" clId="Web-{30489E29-D5B5-F75F-D894-9AFDD9883C78}" dt="2024-06-04T17:37:53.841" v="156"/>
          <ac:spMkLst>
            <pc:docMk/>
            <pc:sldMk cId="463718747" sldId="261"/>
            <ac:spMk id="34" creationId="{5EFE6A57-100E-F3D3-A47D-904410CCABEE}"/>
          </ac:spMkLst>
        </pc:spChg>
        <pc:spChg chg="del">
          <ac:chgData name="Laura Hatherly" userId="S::18lhatherly@heckgrammar.co.uk::973ae847-1807-4682-bd1b-5eed1bedfc85" providerId="AD" clId="Web-{30489E29-D5B5-F75F-D894-9AFDD9883C78}" dt="2024-06-04T17:38:44.328" v="187"/>
          <ac:spMkLst>
            <pc:docMk/>
            <pc:sldMk cId="463718747" sldId="261"/>
            <ac:spMk id="35" creationId="{267F6B77-2945-406F-5029-8C4AE74C381F}"/>
          </ac:spMkLst>
        </pc:spChg>
        <pc:spChg chg="del">
          <ac:chgData name="Laura Hatherly" userId="S::18lhatherly@heckgrammar.co.uk::973ae847-1807-4682-bd1b-5eed1bedfc85" providerId="AD" clId="Web-{30489E29-D5B5-F75F-D894-9AFDD9883C78}" dt="2024-06-04T17:38:43.718" v="186"/>
          <ac:spMkLst>
            <pc:docMk/>
            <pc:sldMk cId="463718747" sldId="261"/>
            <ac:spMk id="36" creationId="{0BCE69BA-6B4F-924C-E53E-11884C19F226}"/>
          </ac:spMkLst>
        </pc:spChg>
        <pc:spChg chg="mod">
          <ac:chgData name="Laura Hatherly" userId="S::18lhatherly@heckgrammar.co.uk::973ae847-1807-4682-bd1b-5eed1bedfc85" providerId="AD" clId="Web-{30489E29-D5B5-F75F-D894-9AFDD9883C78}" dt="2024-06-04T17:38:49.781" v="189" actId="1076"/>
          <ac:spMkLst>
            <pc:docMk/>
            <pc:sldMk cId="463718747" sldId="261"/>
            <ac:spMk id="38" creationId="{2C39C198-363E-6387-D1C6-76AE840954FD}"/>
          </ac:spMkLst>
        </pc:spChg>
        <pc:picChg chg="del">
          <ac:chgData name="Laura Hatherly" userId="S::18lhatherly@heckgrammar.co.uk::973ae847-1807-4682-bd1b-5eed1bedfc85" providerId="AD" clId="Web-{30489E29-D5B5-F75F-D894-9AFDD9883C78}" dt="2024-06-04T17:38:45.640" v="188"/>
          <ac:picMkLst>
            <pc:docMk/>
            <pc:sldMk cId="463718747" sldId="261"/>
            <ac:picMk id="8" creationId="{ACAAF040-C5BA-58DA-2078-C3552490164D}"/>
          </ac:picMkLst>
        </pc:picChg>
        <pc:picChg chg="del">
          <ac:chgData name="Laura Hatherly" userId="S::18lhatherly@heckgrammar.co.uk::973ae847-1807-4682-bd1b-5eed1bedfc85" providerId="AD" clId="Web-{30489E29-D5B5-F75F-D894-9AFDD9883C78}" dt="2024-06-04T17:37:49.059" v="151"/>
          <ac:picMkLst>
            <pc:docMk/>
            <pc:sldMk cId="463718747" sldId="261"/>
            <ac:picMk id="15" creationId="{39917F6F-616A-FC00-281A-AAA0E5A79107}"/>
          </ac:picMkLst>
        </pc:picChg>
        <pc:inkChg chg="del">
          <ac:chgData name="Laura Hatherly" userId="S::18lhatherly@heckgrammar.co.uk::973ae847-1807-4682-bd1b-5eed1bedfc85" providerId="AD" clId="Web-{30489E29-D5B5-F75F-D894-9AFDD9883C78}" dt="2024-06-04T17:38:34.812" v="183"/>
          <ac:inkMkLst>
            <pc:docMk/>
            <pc:sldMk cId="463718747" sldId="261"/>
            <ac:inkMk id="29" creationId="{5376D2B5-C5BB-9963-432B-A0A926BAD394}"/>
          </ac:inkMkLst>
        </pc:inkChg>
        <pc:inkChg chg="mod">
          <ac:chgData name="Laura Hatherly" userId="S::18lhatherly@heckgrammar.co.uk::973ae847-1807-4682-bd1b-5eed1bedfc85" providerId="AD" clId="Web-{30489E29-D5B5-F75F-D894-9AFDD9883C78}" dt="2024-06-04T17:38:49.797" v="190" actId="1076"/>
          <ac:inkMkLst>
            <pc:docMk/>
            <pc:sldMk cId="463718747" sldId="261"/>
            <ac:inkMk id="37" creationId="{505EC66E-55E7-BF4F-9501-C50C3C4D16BD}"/>
          </ac:inkMkLst>
        </pc:inkChg>
      </pc:sldChg>
      <pc:sldChg chg="delSp modSp add del mod modClrScheme chgLayout">
        <pc:chgData name="Laura Hatherly" userId="S::18lhatherly@heckgrammar.co.uk::973ae847-1807-4682-bd1b-5eed1bedfc85" providerId="AD" clId="Web-{30489E29-D5B5-F75F-D894-9AFDD9883C78}" dt="2024-06-04T17:38:32.124" v="181"/>
        <pc:sldMkLst>
          <pc:docMk/>
          <pc:sldMk cId="16940823" sldId="262"/>
        </pc:sldMkLst>
        <pc:spChg chg="del">
          <ac:chgData name="Laura Hatherly" userId="S::18lhatherly@heckgrammar.co.uk::973ae847-1807-4682-bd1b-5eed1bedfc85" providerId="AD" clId="Web-{30489E29-D5B5-F75F-D894-9AFDD9883C78}" dt="2024-06-04T17:38:25.061" v="170"/>
          <ac:spMkLst>
            <pc:docMk/>
            <pc:sldMk cId="16940823" sldId="262"/>
            <ac:spMk id="2" creationId="{C94B9030-4C28-7FDC-32DB-7AADF9EFDC95}"/>
          </ac:spMkLst>
        </pc:spChg>
        <pc:spChg chg="mod">
          <ac:chgData name="Laura Hatherly" userId="S::18lhatherly@heckgrammar.co.uk::973ae847-1807-4682-bd1b-5eed1bedfc85" providerId="AD" clId="Web-{30489E29-D5B5-F75F-D894-9AFDD9883C78}" dt="2024-06-04T17:38:12.529" v="160" actId="20577"/>
          <ac:spMkLst>
            <pc:docMk/>
            <pc:sldMk cId="16940823" sldId="262"/>
            <ac:spMk id="3" creationId="{5140D325-DF14-652E-890B-D56D17039F18}"/>
          </ac:spMkLst>
        </pc:spChg>
        <pc:spChg chg="mod">
          <ac:chgData name="Laura Hatherly" userId="S::18lhatherly@heckgrammar.co.uk::973ae847-1807-4682-bd1b-5eed1bedfc85" providerId="AD" clId="Web-{30489E29-D5B5-F75F-D894-9AFDD9883C78}" dt="2024-06-04T17:38:08.279" v="159" actId="20577"/>
          <ac:spMkLst>
            <pc:docMk/>
            <pc:sldMk cId="16940823" sldId="262"/>
            <ac:spMk id="4" creationId="{6FB20B94-C184-5BD9-1FB9-A8C1387C85B6}"/>
          </ac:spMkLst>
        </pc:spChg>
        <pc:spChg chg="del">
          <ac:chgData name="Laura Hatherly" userId="S::18lhatherly@heckgrammar.co.uk::973ae847-1807-4682-bd1b-5eed1bedfc85" providerId="AD" clId="Web-{30489E29-D5B5-F75F-D894-9AFDD9883C78}" dt="2024-06-04T17:38:16.326" v="161"/>
          <ac:spMkLst>
            <pc:docMk/>
            <pc:sldMk cId="16940823" sldId="262"/>
            <ac:spMk id="5" creationId="{66723A55-C877-AB88-6240-160EC5A137CF}"/>
          </ac:spMkLst>
        </pc:spChg>
        <pc:spChg chg="del">
          <ac:chgData name="Laura Hatherly" userId="S::18lhatherly@heckgrammar.co.uk::973ae847-1807-4682-bd1b-5eed1bedfc85" providerId="AD" clId="Web-{30489E29-D5B5-F75F-D894-9AFDD9883C78}" dt="2024-06-04T17:38:32.124" v="181"/>
          <ac:spMkLst>
            <pc:docMk/>
            <pc:sldMk cId="16940823" sldId="262"/>
            <ac:spMk id="7" creationId="{71B42556-DD8A-4212-9BD6-E7B918CD71DC}"/>
          </ac:spMkLst>
        </pc:spChg>
        <pc:spChg chg="del mod">
          <ac:chgData name="Laura Hatherly" userId="S::18lhatherly@heckgrammar.co.uk::973ae847-1807-4682-bd1b-5eed1bedfc85" providerId="AD" clId="Web-{30489E29-D5B5-F75F-D894-9AFDD9883C78}" dt="2024-06-04T17:38:20.264" v="166"/>
          <ac:spMkLst>
            <pc:docMk/>
            <pc:sldMk cId="16940823" sldId="262"/>
            <ac:spMk id="9" creationId="{B3208D5F-1DD2-3197-DD3C-A568BFA352A6}"/>
          </ac:spMkLst>
        </pc:spChg>
        <pc:spChg chg="del mod">
          <ac:chgData name="Laura Hatherly" userId="S::18lhatherly@heckgrammar.co.uk::973ae847-1807-4682-bd1b-5eed1bedfc85" providerId="AD" clId="Web-{30489E29-D5B5-F75F-D894-9AFDD9883C78}" dt="2024-06-04T17:38:27.967" v="174"/>
          <ac:spMkLst>
            <pc:docMk/>
            <pc:sldMk cId="16940823" sldId="262"/>
            <ac:spMk id="10" creationId="{99C1A96C-9FBB-B973-7107-C3FAA270F12F}"/>
          </ac:spMkLst>
        </pc:spChg>
        <pc:spChg chg="del">
          <ac:chgData name="Laura Hatherly" userId="S::18lhatherly@heckgrammar.co.uk::973ae847-1807-4682-bd1b-5eed1bedfc85" providerId="AD" clId="Web-{30489E29-D5B5-F75F-D894-9AFDD9883C78}" dt="2024-06-04T17:38:19.936" v="165"/>
          <ac:spMkLst>
            <pc:docMk/>
            <pc:sldMk cId="16940823" sldId="262"/>
            <ac:spMk id="11" creationId="{3DC4784A-EC44-D428-A250-6AEF3839C3E8}"/>
          </ac:spMkLst>
        </pc:spChg>
        <pc:spChg chg="del">
          <ac:chgData name="Laura Hatherly" userId="S::18lhatherly@heckgrammar.co.uk::973ae847-1807-4682-bd1b-5eed1bedfc85" providerId="AD" clId="Web-{30489E29-D5B5-F75F-D894-9AFDD9883C78}" dt="2024-06-04T17:38:28.358" v="175"/>
          <ac:spMkLst>
            <pc:docMk/>
            <pc:sldMk cId="16940823" sldId="262"/>
            <ac:spMk id="13" creationId="{21E2B946-23AD-F67A-3E53-87351F674265}"/>
          </ac:spMkLst>
        </pc:spChg>
        <pc:spChg chg="del">
          <ac:chgData name="Laura Hatherly" userId="S::18lhatherly@heckgrammar.co.uk::973ae847-1807-4682-bd1b-5eed1bedfc85" providerId="AD" clId="Web-{30489E29-D5B5-F75F-D894-9AFDD9883C78}" dt="2024-06-04T17:38:25.467" v="171"/>
          <ac:spMkLst>
            <pc:docMk/>
            <pc:sldMk cId="16940823" sldId="262"/>
            <ac:spMk id="15" creationId="{E85FADC3-CE50-50E9-0C33-1CC8A922B9F5}"/>
          </ac:spMkLst>
        </pc:spChg>
        <pc:spChg chg="del">
          <ac:chgData name="Laura Hatherly" userId="S::18lhatherly@heckgrammar.co.uk::973ae847-1807-4682-bd1b-5eed1bedfc85" providerId="AD" clId="Web-{30489E29-D5B5-F75F-D894-9AFDD9883C78}" dt="2024-06-04T17:38:23.967" v="169"/>
          <ac:spMkLst>
            <pc:docMk/>
            <pc:sldMk cId="16940823" sldId="262"/>
            <ac:spMk id="16" creationId="{79AA29A7-EF1B-22AA-FBD2-0082C8C3C8D1}"/>
          </ac:spMkLst>
        </pc:spChg>
        <pc:spChg chg="del">
          <ac:chgData name="Laura Hatherly" userId="S::18lhatherly@heckgrammar.co.uk::973ae847-1807-4682-bd1b-5eed1bedfc85" providerId="AD" clId="Web-{30489E29-D5B5-F75F-D894-9AFDD9883C78}" dt="2024-06-04T17:38:29.671" v="177"/>
          <ac:spMkLst>
            <pc:docMk/>
            <pc:sldMk cId="16940823" sldId="262"/>
            <ac:spMk id="17" creationId="{99569891-9495-F799-887B-4983AFBBD26D}"/>
          </ac:spMkLst>
        </pc:spChg>
        <pc:spChg chg="del">
          <ac:chgData name="Laura Hatherly" userId="S::18lhatherly@heckgrammar.co.uk::973ae847-1807-4682-bd1b-5eed1bedfc85" providerId="AD" clId="Web-{30489E29-D5B5-F75F-D894-9AFDD9883C78}" dt="2024-06-04T17:38:31.186" v="179"/>
          <ac:spMkLst>
            <pc:docMk/>
            <pc:sldMk cId="16940823" sldId="262"/>
            <ac:spMk id="18" creationId="{3F39AA23-CEA1-A1C2-4EB5-51A39664F0F2}"/>
          </ac:spMkLst>
        </pc:spChg>
        <pc:spChg chg="del">
          <ac:chgData name="Laura Hatherly" userId="S::18lhatherly@heckgrammar.co.uk::973ae847-1807-4682-bd1b-5eed1bedfc85" providerId="AD" clId="Web-{30489E29-D5B5-F75F-D894-9AFDD9883C78}" dt="2024-06-04T17:38:30.124" v="178"/>
          <ac:spMkLst>
            <pc:docMk/>
            <pc:sldMk cId="16940823" sldId="262"/>
            <ac:spMk id="21" creationId="{E95F453C-83B7-7174-82B3-9E67E078C33C}"/>
          </ac:spMkLst>
        </pc:spChg>
        <pc:spChg chg="del">
          <ac:chgData name="Laura Hatherly" userId="S::18lhatherly@heckgrammar.co.uk::973ae847-1807-4682-bd1b-5eed1bedfc85" providerId="AD" clId="Web-{30489E29-D5B5-F75F-D894-9AFDD9883C78}" dt="2024-06-04T17:38:31.686" v="180"/>
          <ac:spMkLst>
            <pc:docMk/>
            <pc:sldMk cId="16940823" sldId="262"/>
            <ac:spMk id="22" creationId="{46F86F07-66A0-B75C-D793-A5657F20734B}"/>
          </ac:spMkLst>
        </pc:spChg>
        <pc:spChg chg="del">
          <ac:chgData name="Laura Hatherly" userId="S::18lhatherly@heckgrammar.co.uk::973ae847-1807-4682-bd1b-5eed1bedfc85" providerId="AD" clId="Web-{30489E29-D5B5-F75F-D894-9AFDD9883C78}" dt="2024-06-04T17:38:23.436" v="168"/>
          <ac:spMkLst>
            <pc:docMk/>
            <pc:sldMk cId="16940823" sldId="262"/>
            <ac:spMk id="24" creationId="{5700B6FC-26E0-2FDF-D71E-F372CBEB127E}"/>
          </ac:spMkLst>
        </pc:spChg>
        <pc:spChg chg="del">
          <ac:chgData name="Laura Hatherly" userId="S::18lhatherly@heckgrammar.co.uk::973ae847-1807-4682-bd1b-5eed1bedfc85" providerId="AD" clId="Web-{30489E29-D5B5-F75F-D894-9AFDD9883C78}" dt="2024-06-04T17:38:22.967" v="167"/>
          <ac:spMkLst>
            <pc:docMk/>
            <pc:sldMk cId="16940823" sldId="262"/>
            <ac:spMk id="25" creationId="{A77ACBBD-12EF-CEBC-27D6-00D984C36372}"/>
          </ac:spMkLst>
        </pc:spChg>
        <pc:picChg chg="del">
          <ac:chgData name="Laura Hatherly" userId="S::18lhatherly@heckgrammar.co.uk::973ae847-1807-4682-bd1b-5eed1bedfc85" providerId="AD" clId="Web-{30489E29-D5B5-F75F-D894-9AFDD9883C78}" dt="2024-06-04T17:38:26.170" v="172"/>
          <ac:picMkLst>
            <pc:docMk/>
            <pc:sldMk cId="16940823" sldId="262"/>
            <ac:picMk id="8" creationId="{BC1C38C0-13FA-F5E6-21F4-7B23147A6EDD}"/>
          </ac:picMkLst>
        </pc:picChg>
        <pc:picChg chg="del">
          <ac:chgData name="Laura Hatherly" userId="S::18lhatherly@heckgrammar.co.uk::973ae847-1807-4682-bd1b-5eed1bedfc85" providerId="AD" clId="Web-{30489E29-D5B5-F75F-D894-9AFDD9883C78}" dt="2024-06-04T17:38:17.592" v="163"/>
          <ac:picMkLst>
            <pc:docMk/>
            <pc:sldMk cId="16940823" sldId="262"/>
            <ac:picMk id="12" creationId="{1C35DCE7-B4C4-89D0-BE53-552C33E4930F}"/>
          </ac:picMkLst>
        </pc:picChg>
        <pc:picChg chg="del">
          <ac:chgData name="Laura Hatherly" userId="S::18lhatherly@heckgrammar.co.uk::973ae847-1807-4682-bd1b-5eed1bedfc85" providerId="AD" clId="Web-{30489E29-D5B5-F75F-D894-9AFDD9883C78}" dt="2024-06-04T17:38:16.967" v="162"/>
          <ac:picMkLst>
            <pc:docMk/>
            <pc:sldMk cId="16940823" sldId="262"/>
            <ac:picMk id="14" creationId="{81F016FE-63EE-B44F-E011-4F67C38C47F2}"/>
          </ac:picMkLst>
        </pc:picChg>
        <pc:picChg chg="del">
          <ac:chgData name="Laura Hatherly" userId="S::18lhatherly@heckgrammar.co.uk::973ae847-1807-4682-bd1b-5eed1bedfc85" providerId="AD" clId="Web-{30489E29-D5B5-F75F-D894-9AFDD9883C78}" dt="2024-06-04T17:38:28.952" v="176"/>
          <ac:picMkLst>
            <pc:docMk/>
            <pc:sldMk cId="16940823" sldId="262"/>
            <ac:picMk id="19" creationId="{E88C972A-F428-811A-80EB-77719D912A0A}"/>
          </ac:picMkLst>
        </pc:picChg>
      </pc:sldChg>
      <pc:sldChg chg="delSp modSp add del mod modClrScheme chgLayout">
        <pc:chgData name="Laura Hatherly" userId="S::18lhatherly@heckgrammar.co.uk::973ae847-1807-4682-bd1b-5eed1bedfc85" providerId="AD" clId="Web-{30489E29-D5B5-F75F-D894-9AFDD9883C78}" dt="2024-06-04T17:39:58.238" v="306"/>
        <pc:sldMkLst>
          <pc:docMk/>
          <pc:sldMk cId="2500624643" sldId="263"/>
        </pc:sldMkLst>
        <pc:spChg chg="mod">
          <ac:chgData name="Laura Hatherly" userId="S::18lhatherly@heckgrammar.co.uk::973ae847-1807-4682-bd1b-5eed1bedfc85" providerId="AD" clId="Web-{30489E29-D5B5-F75F-D894-9AFDD9883C78}" dt="2024-06-04T17:39:45.112" v="272" actId="20577"/>
          <ac:spMkLst>
            <pc:docMk/>
            <pc:sldMk cId="2500624643" sldId="263"/>
            <ac:spMk id="12" creationId="{CADA14B2-C55E-000C-F2CF-2AA8CC712390}"/>
          </ac:spMkLst>
        </pc:spChg>
        <pc:spChg chg="del">
          <ac:chgData name="Laura Hatherly" userId="S::18lhatherly@heckgrammar.co.uk::973ae847-1807-4682-bd1b-5eed1bedfc85" providerId="AD" clId="Web-{30489E29-D5B5-F75F-D894-9AFDD9883C78}" dt="2024-06-04T17:39:53.316" v="275"/>
          <ac:spMkLst>
            <pc:docMk/>
            <pc:sldMk cId="2500624643" sldId="263"/>
            <ac:spMk id="16" creationId="{C1C91C9D-979D-2AD0-BE23-6C4272BE9FDD}"/>
          </ac:spMkLst>
        </pc:spChg>
        <pc:spChg chg="del">
          <ac:chgData name="Laura Hatherly" userId="S::18lhatherly@heckgrammar.co.uk::973ae847-1807-4682-bd1b-5eed1bedfc85" providerId="AD" clId="Web-{30489E29-D5B5-F75F-D894-9AFDD9883C78}" dt="2024-06-04T17:39:51.832" v="274"/>
          <ac:spMkLst>
            <pc:docMk/>
            <pc:sldMk cId="2500624643" sldId="263"/>
            <ac:spMk id="26" creationId="{A0D48933-BF90-460C-72DC-11CFAE0FB52A}"/>
          </ac:spMkLst>
        </pc:spChg>
        <pc:spChg chg="del">
          <ac:chgData name="Laura Hatherly" userId="S::18lhatherly@heckgrammar.co.uk::973ae847-1807-4682-bd1b-5eed1bedfc85" providerId="AD" clId="Web-{30489E29-D5B5-F75F-D894-9AFDD9883C78}" dt="2024-06-04T17:39:53.644" v="276"/>
          <ac:spMkLst>
            <pc:docMk/>
            <pc:sldMk cId="2500624643" sldId="263"/>
            <ac:spMk id="27" creationId="{4791FB8B-A37B-A6D1-B02E-415A90229975}"/>
          </ac:spMkLst>
        </pc:spChg>
        <pc:spChg chg="del">
          <ac:chgData name="Laura Hatherly" userId="S::18lhatherly@heckgrammar.co.uk::973ae847-1807-4682-bd1b-5eed1bedfc85" providerId="AD" clId="Web-{30489E29-D5B5-F75F-D894-9AFDD9883C78}" dt="2024-06-04T17:39:55.222" v="299"/>
          <ac:spMkLst>
            <pc:docMk/>
            <pc:sldMk cId="2500624643" sldId="263"/>
            <ac:spMk id="29" creationId="{43FA3C74-DC17-4486-5229-F85F28D9ECB5}"/>
          </ac:spMkLst>
        </pc:spChg>
        <pc:spChg chg="del">
          <ac:chgData name="Laura Hatherly" userId="S::18lhatherly@heckgrammar.co.uk::973ae847-1807-4682-bd1b-5eed1bedfc85" providerId="AD" clId="Web-{30489E29-D5B5-F75F-D894-9AFDD9883C78}" dt="2024-06-04T17:39:55.222" v="298"/>
          <ac:spMkLst>
            <pc:docMk/>
            <pc:sldMk cId="2500624643" sldId="263"/>
            <ac:spMk id="31" creationId="{015083B7-9339-C541-A91E-E98372440FE9}"/>
          </ac:spMkLst>
        </pc:spChg>
        <pc:spChg chg="del">
          <ac:chgData name="Laura Hatherly" userId="S::18lhatherly@heckgrammar.co.uk::973ae847-1807-4682-bd1b-5eed1bedfc85" providerId="AD" clId="Web-{30489E29-D5B5-F75F-D894-9AFDD9883C78}" dt="2024-06-04T17:39:55.222" v="297"/>
          <ac:spMkLst>
            <pc:docMk/>
            <pc:sldMk cId="2500624643" sldId="263"/>
            <ac:spMk id="1047" creationId="{89A3345E-93F6-A29C-4B54-EEB958D52BF9}"/>
          </ac:spMkLst>
        </pc:spChg>
        <pc:spChg chg="del">
          <ac:chgData name="Laura Hatherly" userId="S::18lhatherly@heckgrammar.co.uk::973ae847-1807-4682-bd1b-5eed1bedfc85" providerId="AD" clId="Web-{30489E29-D5B5-F75F-D894-9AFDD9883C78}" dt="2024-06-04T17:39:55.222" v="304"/>
          <ac:spMkLst>
            <pc:docMk/>
            <pc:sldMk cId="2500624643" sldId="263"/>
            <ac:spMk id="1048" creationId="{736C5493-D02B-3E94-5068-A941D91C4414}"/>
          </ac:spMkLst>
        </pc:spChg>
        <pc:spChg chg="del">
          <ac:chgData name="Laura Hatherly" userId="S::18lhatherly@heckgrammar.co.uk::973ae847-1807-4682-bd1b-5eed1bedfc85" providerId="AD" clId="Web-{30489E29-D5B5-F75F-D894-9AFDD9883C78}" dt="2024-06-04T17:39:55.222" v="295"/>
          <ac:spMkLst>
            <pc:docMk/>
            <pc:sldMk cId="2500624643" sldId="263"/>
            <ac:spMk id="1057" creationId="{AB0D895C-2D12-2281-D986-B56011B20999}"/>
          </ac:spMkLst>
        </pc:spChg>
        <pc:spChg chg="del">
          <ac:chgData name="Laura Hatherly" userId="S::18lhatherly@heckgrammar.co.uk::973ae847-1807-4682-bd1b-5eed1bedfc85" providerId="AD" clId="Web-{30489E29-D5B5-F75F-D894-9AFDD9883C78}" dt="2024-06-04T17:39:55.222" v="294"/>
          <ac:spMkLst>
            <pc:docMk/>
            <pc:sldMk cId="2500624643" sldId="263"/>
            <ac:spMk id="1061" creationId="{BCCEF5B6-B571-7DBE-9ED7-C659A52278FB}"/>
          </ac:spMkLst>
        </pc:spChg>
        <pc:spChg chg="del">
          <ac:chgData name="Laura Hatherly" userId="S::18lhatherly@heckgrammar.co.uk::973ae847-1807-4682-bd1b-5eed1bedfc85" providerId="AD" clId="Web-{30489E29-D5B5-F75F-D894-9AFDD9883C78}" dt="2024-06-04T17:39:55.222" v="293"/>
          <ac:spMkLst>
            <pc:docMk/>
            <pc:sldMk cId="2500624643" sldId="263"/>
            <ac:spMk id="1065" creationId="{981756EE-EBB1-8818-BE4A-ED45C0689F7A}"/>
          </ac:spMkLst>
        </pc:spChg>
        <pc:spChg chg="del">
          <ac:chgData name="Laura Hatherly" userId="S::18lhatherly@heckgrammar.co.uk::973ae847-1807-4682-bd1b-5eed1bedfc85" providerId="AD" clId="Web-{30489E29-D5B5-F75F-D894-9AFDD9883C78}" dt="2024-06-04T17:39:55.222" v="292"/>
          <ac:spMkLst>
            <pc:docMk/>
            <pc:sldMk cId="2500624643" sldId="263"/>
            <ac:spMk id="1069" creationId="{96BC36C4-103B-BFBF-B0FE-005EEE49DFD8}"/>
          </ac:spMkLst>
        </pc:spChg>
        <pc:spChg chg="del">
          <ac:chgData name="Laura Hatherly" userId="S::18lhatherly@heckgrammar.co.uk::973ae847-1807-4682-bd1b-5eed1bedfc85" providerId="AD" clId="Web-{30489E29-D5B5-F75F-D894-9AFDD9883C78}" dt="2024-06-04T17:39:55.207" v="291"/>
          <ac:spMkLst>
            <pc:docMk/>
            <pc:sldMk cId="2500624643" sldId="263"/>
            <ac:spMk id="1070" creationId="{79170853-2EEF-0BDD-5E8E-D54EE1EA376D}"/>
          </ac:spMkLst>
        </pc:spChg>
        <pc:spChg chg="del">
          <ac:chgData name="Laura Hatherly" userId="S::18lhatherly@heckgrammar.co.uk::973ae847-1807-4682-bd1b-5eed1bedfc85" providerId="AD" clId="Web-{30489E29-D5B5-F75F-D894-9AFDD9883C78}" dt="2024-06-04T17:39:55.222" v="303"/>
          <ac:spMkLst>
            <pc:docMk/>
            <pc:sldMk cId="2500624643" sldId="263"/>
            <ac:spMk id="1071" creationId="{15481BCB-4B72-478F-3D34-B30C892E676E}"/>
          </ac:spMkLst>
        </pc:spChg>
        <pc:spChg chg="del">
          <ac:chgData name="Laura Hatherly" userId="S::18lhatherly@heckgrammar.co.uk::973ae847-1807-4682-bd1b-5eed1bedfc85" providerId="AD" clId="Web-{30489E29-D5B5-F75F-D894-9AFDD9883C78}" dt="2024-06-04T17:39:55.207" v="290"/>
          <ac:spMkLst>
            <pc:docMk/>
            <pc:sldMk cId="2500624643" sldId="263"/>
            <ac:spMk id="1075" creationId="{955E6F92-353D-3328-93BA-72A0D7D3E0B9}"/>
          </ac:spMkLst>
        </pc:spChg>
        <pc:spChg chg="del">
          <ac:chgData name="Laura Hatherly" userId="S::18lhatherly@heckgrammar.co.uk::973ae847-1807-4682-bd1b-5eed1bedfc85" providerId="AD" clId="Web-{30489E29-D5B5-F75F-D894-9AFDD9883C78}" dt="2024-06-04T17:39:55.207" v="289"/>
          <ac:spMkLst>
            <pc:docMk/>
            <pc:sldMk cId="2500624643" sldId="263"/>
            <ac:spMk id="1079" creationId="{AC25BFD7-8FDE-912F-5705-50E7BB3DF343}"/>
          </ac:spMkLst>
        </pc:spChg>
        <pc:spChg chg="del">
          <ac:chgData name="Laura Hatherly" userId="S::18lhatherly@heckgrammar.co.uk::973ae847-1807-4682-bd1b-5eed1bedfc85" providerId="AD" clId="Web-{30489E29-D5B5-F75F-D894-9AFDD9883C78}" dt="2024-06-04T17:39:55.207" v="287"/>
          <ac:spMkLst>
            <pc:docMk/>
            <pc:sldMk cId="2500624643" sldId="263"/>
            <ac:spMk id="1082" creationId="{6DCA9AAF-5A79-E8CF-2DFC-FA25036D1BC4}"/>
          </ac:spMkLst>
        </pc:spChg>
        <pc:spChg chg="del">
          <ac:chgData name="Laura Hatherly" userId="S::18lhatherly@heckgrammar.co.uk::973ae847-1807-4682-bd1b-5eed1bedfc85" providerId="AD" clId="Web-{30489E29-D5B5-F75F-D894-9AFDD9883C78}" dt="2024-06-04T17:39:55.207" v="285"/>
          <ac:spMkLst>
            <pc:docMk/>
            <pc:sldMk cId="2500624643" sldId="263"/>
            <ac:spMk id="1087" creationId="{C65182A9-4A71-7303-0455-E15FD8783EA2}"/>
          </ac:spMkLst>
        </pc:spChg>
        <pc:spChg chg="del">
          <ac:chgData name="Laura Hatherly" userId="S::18lhatherly@heckgrammar.co.uk::973ae847-1807-4682-bd1b-5eed1bedfc85" providerId="AD" clId="Web-{30489E29-D5B5-F75F-D894-9AFDD9883C78}" dt="2024-06-04T17:39:55.207" v="283"/>
          <ac:spMkLst>
            <pc:docMk/>
            <pc:sldMk cId="2500624643" sldId="263"/>
            <ac:spMk id="1093" creationId="{CA2C3232-C219-01CD-A71D-5DBADB4CE5CE}"/>
          </ac:spMkLst>
        </pc:spChg>
        <pc:spChg chg="del">
          <ac:chgData name="Laura Hatherly" userId="S::18lhatherly@heckgrammar.co.uk::973ae847-1807-4682-bd1b-5eed1bedfc85" providerId="AD" clId="Web-{30489E29-D5B5-F75F-D894-9AFDD9883C78}" dt="2024-06-04T17:39:55.207" v="282"/>
          <ac:spMkLst>
            <pc:docMk/>
            <pc:sldMk cId="2500624643" sldId="263"/>
            <ac:spMk id="1094" creationId="{6F47063A-C9BD-E574-0B34-FA4A2DDA8B29}"/>
          </ac:spMkLst>
        </pc:spChg>
        <pc:spChg chg="del">
          <ac:chgData name="Laura Hatherly" userId="S::18lhatherly@heckgrammar.co.uk::973ae847-1807-4682-bd1b-5eed1bedfc85" providerId="AD" clId="Web-{30489E29-D5B5-F75F-D894-9AFDD9883C78}" dt="2024-06-04T17:39:55.207" v="281"/>
          <ac:spMkLst>
            <pc:docMk/>
            <pc:sldMk cId="2500624643" sldId="263"/>
            <ac:spMk id="1096" creationId="{95B9D476-D867-0EA8-1180-66E8B1AF3D6A}"/>
          </ac:spMkLst>
        </pc:spChg>
        <pc:spChg chg="del">
          <ac:chgData name="Laura Hatherly" userId="S::18lhatherly@heckgrammar.co.uk::973ae847-1807-4682-bd1b-5eed1bedfc85" providerId="AD" clId="Web-{30489E29-D5B5-F75F-D894-9AFDD9883C78}" dt="2024-06-04T17:39:55.207" v="280"/>
          <ac:spMkLst>
            <pc:docMk/>
            <pc:sldMk cId="2500624643" sldId="263"/>
            <ac:spMk id="1097" creationId="{1703EAF3-F847-9A6D-A31E-779C013818A5}"/>
          </ac:spMkLst>
        </pc:spChg>
        <pc:spChg chg="del">
          <ac:chgData name="Laura Hatherly" userId="S::18lhatherly@heckgrammar.co.uk::973ae847-1807-4682-bd1b-5eed1bedfc85" providerId="AD" clId="Web-{30489E29-D5B5-F75F-D894-9AFDD9883C78}" dt="2024-06-04T17:39:55.207" v="278"/>
          <ac:spMkLst>
            <pc:docMk/>
            <pc:sldMk cId="2500624643" sldId="263"/>
            <ac:spMk id="1098" creationId="{8B6C6D24-B11F-80B8-2B32-25F063804D63}"/>
          </ac:spMkLst>
        </pc:spChg>
        <pc:picChg chg="del">
          <ac:chgData name="Laura Hatherly" userId="S::18lhatherly@heckgrammar.co.uk::973ae847-1807-4682-bd1b-5eed1bedfc85" providerId="AD" clId="Web-{30489E29-D5B5-F75F-D894-9AFDD9883C78}" dt="2024-06-04T17:39:55.222" v="302"/>
          <ac:picMkLst>
            <pc:docMk/>
            <pc:sldMk cId="2500624643" sldId="263"/>
            <ac:picMk id="1042" creationId="{D4C67C44-C8FF-917E-0715-09EDDD163409}"/>
          </ac:picMkLst>
        </pc:picChg>
        <pc:picChg chg="del">
          <ac:chgData name="Laura Hatherly" userId="S::18lhatherly@heckgrammar.co.uk::973ae847-1807-4682-bd1b-5eed1bedfc85" providerId="AD" clId="Web-{30489E29-D5B5-F75F-D894-9AFDD9883C78}" dt="2024-06-04T17:39:55.222" v="301"/>
          <ac:picMkLst>
            <pc:docMk/>
            <pc:sldMk cId="2500624643" sldId="263"/>
            <ac:picMk id="1043" creationId="{47145BDB-1E47-C1AC-74B4-A0CCAC0209D7}"/>
          </ac:picMkLst>
        </pc:picChg>
        <pc:picChg chg="del">
          <ac:chgData name="Laura Hatherly" userId="S::18lhatherly@heckgrammar.co.uk::973ae847-1807-4682-bd1b-5eed1bedfc85" providerId="AD" clId="Web-{30489E29-D5B5-F75F-D894-9AFDD9883C78}" dt="2024-06-04T17:39:56.379" v="305"/>
          <ac:picMkLst>
            <pc:docMk/>
            <pc:sldMk cId="2500624643" sldId="263"/>
            <ac:picMk id="1044" creationId="{A0C65C89-ED44-02F9-0FB9-C28D0FB612F7}"/>
          </ac:picMkLst>
        </pc:picChg>
        <pc:picChg chg="del">
          <ac:chgData name="Laura Hatherly" userId="S::18lhatherly@heckgrammar.co.uk::973ae847-1807-4682-bd1b-5eed1bedfc85" providerId="AD" clId="Web-{30489E29-D5B5-F75F-D894-9AFDD9883C78}" dt="2024-06-04T17:39:55.222" v="300"/>
          <ac:picMkLst>
            <pc:docMk/>
            <pc:sldMk cId="2500624643" sldId="263"/>
            <ac:picMk id="1045" creationId="{1CDF870F-9A52-6AF1-EE33-2E5EC0C576E1}"/>
          </ac:picMkLst>
        </pc:picChg>
        <pc:picChg chg="del">
          <ac:chgData name="Laura Hatherly" userId="S::18lhatherly@heckgrammar.co.uk::973ae847-1807-4682-bd1b-5eed1bedfc85" providerId="AD" clId="Web-{30489E29-D5B5-F75F-D894-9AFDD9883C78}" dt="2024-06-04T17:39:55.222" v="296"/>
          <ac:picMkLst>
            <pc:docMk/>
            <pc:sldMk cId="2500624643" sldId="263"/>
            <ac:picMk id="1049" creationId="{31AC482C-B6C8-184A-61D6-04795A7D74C9}"/>
          </ac:picMkLst>
        </pc:picChg>
        <pc:picChg chg="del">
          <ac:chgData name="Laura Hatherly" userId="S::18lhatherly@heckgrammar.co.uk::973ae847-1807-4682-bd1b-5eed1bedfc85" providerId="AD" clId="Web-{30489E29-D5B5-F75F-D894-9AFDD9883C78}" dt="2024-06-04T17:39:55.207" v="288"/>
          <ac:picMkLst>
            <pc:docMk/>
            <pc:sldMk cId="2500624643" sldId="263"/>
            <ac:picMk id="1080" creationId="{563D996C-7EFC-AC4F-4949-E39FBA6B1B29}"/>
          </ac:picMkLst>
        </pc:picChg>
        <pc:picChg chg="del">
          <ac:chgData name="Laura Hatherly" userId="S::18lhatherly@heckgrammar.co.uk::973ae847-1807-4682-bd1b-5eed1bedfc85" providerId="AD" clId="Web-{30489E29-D5B5-F75F-D894-9AFDD9883C78}" dt="2024-06-04T17:39:55.207" v="286"/>
          <ac:picMkLst>
            <pc:docMk/>
            <pc:sldMk cId="2500624643" sldId="263"/>
            <ac:picMk id="1083" creationId="{F5698092-9A19-9F8A-5FF2-0B3E4F9CB33A}"/>
          </ac:picMkLst>
        </pc:picChg>
        <pc:picChg chg="del">
          <ac:chgData name="Laura Hatherly" userId="S::18lhatherly@heckgrammar.co.uk::973ae847-1807-4682-bd1b-5eed1bedfc85" providerId="AD" clId="Web-{30489E29-D5B5-F75F-D894-9AFDD9883C78}" dt="2024-06-04T17:39:55.207" v="284"/>
          <ac:picMkLst>
            <pc:docMk/>
            <pc:sldMk cId="2500624643" sldId="263"/>
            <ac:picMk id="1088" creationId="{F001E5AE-5941-23FA-897F-78D4AB8A0BC0}"/>
          </ac:picMkLst>
        </pc:picChg>
        <pc:inkChg chg="del">
          <ac:chgData name="Laura Hatherly" userId="S::18lhatherly@heckgrammar.co.uk::973ae847-1807-4682-bd1b-5eed1bedfc85" providerId="AD" clId="Web-{30489E29-D5B5-F75F-D894-9AFDD9883C78}" dt="2024-06-04T17:39:50.363" v="273"/>
          <ac:inkMkLst>
            <pc:docMk/>
            <pc:sldMk cId="2500624643" sldId="263"/>
            <ac:inkMk id="14" creationId="{4AAA1DC3-A17C-1DF1-4190-D3C94405A033}"/>
          </ac:inkMkLst>
        </pc:inkChg>
        <pc:inkChg chg="del">
          <ac:chgData name="Laura Hatherly" userId="S::18lhatherly@heckgrammar.co.uk::973ae847-1807-4682-bd1b-5eed1bedfc85" providerId="AD" clId="Web-{30489E29-D5B5-F75F-D894-9AFDD9883C78}" dt="2024-06-04T17:39:58.238" v="306"/>
          <ac:inkMkLst>
            <pc:docMk/>
            <pc:sldMk cId="2500624643" sldId="263"/>
            <ac:inkMk id="17" creationId="{0BFF455D-0713-38BA-C37E-1E16FE56A202}"/>
          </ac:inkMkLst>
        </pc:inkChg>
        <pc:inkChg chg="del">
          <ac:chgData name="Laura Hatherly" userId="S::18lhatherly@heckgrammar.co.uk::973ae847-1807-4682-bd1b-5eed1bedfc85" providerId="AD" clId="Web-{30489E29-D5B5-F75F-D894-9AFDD9883C78}" dt="2024-06-04T17:39:55.207" v="279"/>
          <ac:inkMkLst>
            <pc:docMk/>
            <pc:sldMk cId="2500624643" sldId="263"/>
            <ac:inkMk id="1095" creationId="{C34D743D-77E8-C4C6-1BB0-167F2EDBC345}"/>
          </ac:inkMkLst>
        </pc:inkChg>
        <pc:inkChg chg="del">
          <ac:chgData name="Laura Hatherly" userId="S::18lhatherly@heckgrammar.co.uk::973ae847-1807-4682-bd1b-5eed1bedfc85" providerId="AD" clId="Web-{30489E29-D5B5-F75F-D894-9AFDD9883C78}" dt="2024-06-04T17:39:55.207" v="277"/>
          <ac:inkMkLst>
            <pc:docMk/>
            <pc:sldMk cId="2500624643" sldId="263"/>
            <ac:inkMk id="1099" creationId="{14730806-8098-BC29-9AB5-E5BD0BB94DA9}"/>
          </ac:inkMkLst>
        </pc:inkChg>
      </pc:sldChg>
      <pc:sldChg chg="delSp modSp add del mod modClrScheme chgLayout">
        <pc:chgData name="Laura Hatherly" userId="S::18lhatherly@heckgrammar.co.uk::973ae847-1807-4682-bd1b-5eed1bedfc85" providerId="AD" clId="Web-{30489E29-D5B5-F75F-D894-9AFDD9883C78}" dt="2024-06-04T17:40:17.536" v="360"/>
        <pc:sldMkLst>
          <pc:docMk/>
          <pc:sldMk cId="3408257835" sldId="265"/>
        </pc:sldMkLst>
        <pc:spChg chg="del">
          <ac:chgData name="Laura Hatherly" userId="S::18lhatherly@heckgrammar.co.uk::973ae847-1807-4682-bd1b-5eed1bedfc85" providerId="AD" clId="Web-{30489E29-D5B5-F75F-D894-9AFDD9883C78}" dt="2024-06-04T17:40:16.411" v="355"/>
          <ac:spMkLst>
            <pc:docMk/>
            <pc:sldMk cId="3408257835" sldId="265"/>
            <ac:spMk id="8" creationId="{CFCD677F-0BF8-BEE9-C9A8-3C395FC8F1CD}"/>
          </ac:spMkLst>
        </pc:spChg>
        <pc:spChg chg="mod">
          <ac:chgData name="Laura Hatherly" userId="S::18lhatherly@heckgrammar.co.uk::973ae847-1807-4682-bd1b-5eed1bedfc85" providerId="AD" clId="Web-{30489E29-D5B5-F75F-D894-9AFDD9883C78}" dt="2024-06-04T17:40:14.958" v="342" actId="20577"/>
          <ac:spMkLst>
            <pc:docMk/>
            <pc:sldMk cId="3408257835" sldId="265"/>
            <ac:spMk id="9" creationId="{E409CABC-4965-E5DB-549D-C4B02EE760BA}"/>
          </ac:spMkLst>
        </pc:spChg>
        <pc:spChg chg="del">
          <ac:chgData name="Laura Hatherly" userId="S::18lhatherly@heckgrammar.co.uk::973ae847-1807-4682-bd1b-5eed1bedfc85" providerId="AD" clId="Web-{30489E29-D5B5-F75F-D894-9AFDD9883C78}" dt="2024-06-04T17:40:16.411" v="354"/>
          <ac:spMkLst>
            <pc:docMk/>
            <pc:sldMk cId="3408257835" sldId="265"/>
            <ac:spMk id="12" creationId="{86C021D7-F08A-F09E-ACF2-82AA36C99906}"/>
          </ac:spMkLst>
        </pc:spChg>
        <pc:spChg chg="del">
          <ac:chgData name="Laura Hatherly" userId="S::18lhatherly@heckgrammar.co.uk::973ae847-1807-4682-bd1b-5eed1bedfc85" providerId="AD" clId="Web-{30489E29-D5B5-F75F-D894-9AFDD9883C78}" dt="2024-06-04T17:40:16.411" v="352"/>
          <ac:spMkLst>
            <pc:docMk/>
            <pc:sldMk cId="3408257835" sldId="265"/>
            <ac:spMk id="13" creationId="{DA6B342E-53D5-8C48-D4E5-49C193545F7D}"/>
          </ac:spMkLst>
        </pc:spChg>
        <pc:spChg chg="del">
          <ac:chgData name="Laura Hatherly" userId="S::18lhatherly@heckgrammar.co.uk::973ae847-1807-4682-bd1b-5eed1bedfc85" providerId="AD" clId="Web-{30489E29-D5B5-F75F-D894-9AFDD9883C78}" dt="2024-06-04T17:40:16.411" v="353"/>
          <ac:spMkLst>
            <pc:docMk/>
            <pc:sldMk cId="3408257835" sldId="265"/>
            <ac:spMk id="14" creationId="{1A1DF03F-AFC3-36F8-E52A-6FEAF92FCC87}"/>
          </ac:spMkLst>
        </pc:spChg>
        <pc:spChg chg="del">
          <ac:chgData name="Laura Hatherly" userId="S::18lhatherly@heckgrammar.co.uk::973ae847-1807-4682-bd1b-5eed1bedfc85" providerId="AD" clId="Web-{30489E29-D5B5-F75F-D894-9AFDD9883C78}" dt="2024-06-04T17:40:16.411" v="351"/>
          <ac:spMkLst>
            <pc:docMk/>
            <pc:sldMk cId="3408257835" sldId="265"/>
            <ac:spMk id="15" creationId="{1409E6BB-2135-3BFF-09EC-9919B9D4F3C8}"/>
          </ac:spMkLst>
        </pc:spChg>
        <pc:spChg chg="del">
          <ac:chgData name="Laura Hatherly" userId="S::18lhatherly@heckgrammar.co.uk::973ae847-1807-4682-bd1b-5eed1bedfc85" providerId="AD" clId="Web-{30489E29-D5B5-F75F-D894-9AFDD9883C78}" dt="2024-06-04T17:40:16.411" v="350"/>
          <ac:spMkLst>
            <pc:docMk/>
            <pc:sldMk cId="3408257835" sldId="265"/>
            <ac:spMk id="17" creationId="{55C180FB-E833-5AB9-8144-D3B215F21C47}"/>
          </ac:spMkLst>
        </pc:spChg>
        <pc:spChg chg="del">
          <ac:chgData name="Laura Hatherly" userId="S::18lhatherly@heckgrammar.co.uk::973ae847-1807-4682-bd1b-5eed1bedfc85" providerId="AD" clId="Web-{30489E29-D5B5-F75F-D894-9AFDD9883C78}" dt="2024-06-04T17:40:16.411" v="349"/>
          <ac:spMkLst>
            <pc:docMk/>
            <pc:sldMk cId="3408257835" sldId="265"/>
            <ac:spMk id="18" creationId="{1E2624CC-89C8-A676-B4E6-752A6E777A5A}"/>
          </ac:spMkLst>
        </pc:spChg>
        <pc:spChg chg="del">
          <ac:chgData name="Laura Hatherly" userId="S::18lhatherly@heckgrammar.co.uk::973ae847-1807-4682-bd1b-5eed1bedfc85" providerId="AD" clId="Web-{30489E29-D5B5-F75F-D894-9AFDD9883C78}" dt="2024-06-04T17:40:16.411" v="347"/>
          <ac:spMkLst>
            <pc:docMk/>
            <pc:sldMk cId="3408257835" sldId="265"/>
            <ac:spMk id="19" creationId="{55A9AB25-691C-6D3D-F3E4-770EF0F9BC30}"/>
          </ac:spMkLst>
        </pc:spChg>
        <pc:spChg chg="del">
          <ac:chgData name="Laura Hatherly" userId="S::18lhatherly@heckgrammar.co.uk::973ae847-1807-4682-bd1b-5eed1bedfc85" providerId="AD" clId="Web-{30489E29-D5B5-F75F-D894-9AFDD9883C78}" dt="2024-06-04T17:40:16.411" v="348"/>
          <ac:spMkLst>
            <pc:docMk/>
            <pc:sldMk cId="3408257835" sldId="265"/>
            <ac:spMk id="20" creationId="{66346A1A-FA85-6F0A-34AC-B3B9E884BA84}"/>
          </ac:spMkLst>
        </pc:spChg>
        <pc:spChg chg="del">
          <ac:chgData name="Laura Hatherly" userId="S::18lhatherly@heckgrammar.co.uk::973ae847-1807-4682-bd1b-5eed1bedfc85" providerId="AD" clId="Web-{30489E29-D5B5-F75F-D894-9AFDD9883C78}" dt="2024-06-04T17:40:16.411" v="346"/>
          <ac:spMkLst>
            <pc:docMk/>
            <pc:sldMk cId="3408257835" sldId="265"/>
            <ac:spMk id="22" creationId="{58E9B849-1E06-1B1D-3CBA-CDFBDCCC8646}"/>
          </ac:spMkLst>
        </pc:spChg>
        <pc:spChg chg="del">
          <ac:chgData name="Laura Hatherly" userId="S::18lhatherly@heckgrammar.co.uk::973ae847-1807-4682-bd1b-5eed1bedfc85" providerId="AD" clId="Web-{30489E29-D5B5-F75F-D894-9AFDD9883C78}" dt="2024-06-04T17:40:16.411" v="345"/>
          <ac:spMkLst>
            <pc:docMk/>
            <pc:sldMk cId="3408257835" sldId="265"/>
            <ac:spMk id="23" creationId="{BBE06D2C-93B5-EF50-7D55-85A2E5C06FAA}"/>
          </ac:spMkLst>
        </pc:spChg>
        <pc:spChg chg="del">
          <ac:chgData name="Laura Hatherly" userId="S::18lhatherly@heckgrammar.co.uk::973ae847-1807-4682-bd1b-5eed1bedfc85" providerId="AD" clId="Web-{30489E29-D5B5-F75F-D894-9AFDD9883C78}" dt="2024-06-04T17:40:16.411" v="344"/>
          <ac:spMkLst>
            <pc:docMk/>
            <pc:sldMk cId="3408257835" sldId="265"/>
            <ac:spMk id="25" creationId="{9FF006B3-B483-025C-0131-89F54EA6CB4C}"/>
          </ac:spMkLst>
        </pc:spChg>
        <pc:spChg chg="del">
          <ac:chgData name="Laura Hatherly" userId="S::18lhatherly@heckgrammar.co.uk::973ae847-1807-4682-bd1b-5eed1bedfc85" providerId="AD" clId="Web-{30489E29-D5B5-F75F-D894-9AFDD9883C78}" dt="2024-06-04T17:40:16.411" v="343"/>
          <ac:spMkLst>
            <pc:docMk/>
            <pc:sldMk cId="3408257835" sldId="265"/>
            <ac:spMk id="27" creationId="{050AB743-B6AB-5E63-DE75-1157F1F59390}"/>
          </ac:spMkLst>
        </pc:spChg>
        <pc:spChg chg="del">
          <ac:chgData name="Laura Hatherly" userId="S::18lhatherly@heckgrammar.co.uk::973ae847-1807-4682-bd1b-5eed1bedfc85" providerId="AD" clId="Web-{30489E29-D5B5-F75F-D894-9AFDD9883C78}" dt="2024-06-04T17:40:17.536" v="360"/>
          <ac:spMkLst>
            <pc:docMk/>
            <pc:sldMk cId="3408257835" sldId="265"/>
            <ac:spMk id="29" creationId="{85E93B1A-86E4-2283-4CED-A363190B3130}"/>
          </ac:spMkLst>
        </pc:spChg>
        <pc:spChg chg="del">
          <ac:chgData name="Laura Hatherly" userId="S::18lhatherly@heckgrammar.co.uk::973ae847-1807-4682-bd1b-5eed1bedfc85" providerId="AD" clId="Web-{30489E29-D5B5-F75F-D894-9AFDD9883C78}" dt="2024-06-04T17:40:16.411" v="357"/>
          <ac:spMkLst>
            <pc:docMk/>
            <pc:sldMk cId="3408257835" sldId="265"/>
            <ac:spMk id="30" creationId="{3C95898E-749D-2008-3C80-F03528263E6A}"/>
          </ac:spMkLst>
        </pc:spChg>
        <pc:picChg chg="del">
          <ac:chgData name="Laura Hatherly" userId="S::18lhatherly@heckgrammar.co.uk::973ae847-1807-4682-bd1b-5eed1bedfc85" providerId="AD" clId="Web-{30489E29-D5B5-F75F-D894-9AFDD9883C78}" dt="2024-06-04T17:40:16.411" v="359"/>
          <ac:picMkLst>
            <pc:docMk/>
            <pc:sldMk cId="3408257835" sldId="265"/>
            <ac:picMk id="5" creationId="{44DED64B-C27D-42D3-38B3-AD64AF844A46}"/>
          </ac:picMkLst>
        </pc:picChg>
        <pc:picChg chg="del">
          <ac:chgData name="Laura Hatherly" userId="S::18lhatherly@heckgrammar.co.uk::973ae847-1807-4682-bd1b-5eed1bedfc85" providerId="AD" clId="Web-{30489E29-D5B5-F75F-D894-9AFDD9883C78}" dt="2024-06-04T17:40:16.411" v="358"/>
          <ac:picMkLst>
            <pc:docMk/>
            <pc:sldMk cId="3408257835" sldId="265"/>
            <ac:picMk id="21" creationId="{65173A6A-1BDD-A2BF-610A-68E224BD4FA4}"/>
          </ac:picMkLst>
        </pc:picChg>
        <pc:picChg chg="del">
          <ac:chgData name="Laura Hatherly" userId="S::18lhatherly@heckgrammar.co.uk::973ae847-1807-4682-bd1b-5eed1bedfc85" providerId="AD" clId="Web-{30489E29-D5B5-F75F-D894-9AFDD9883C78}" dt="2024-06-04T17:40:16.411" v="356"/>
          <ac:picMkLst>
            <pc:docMk/>
            <pc:sldMk cId="3408257835" sldId="265"/>
            <ac:picMk id="28" creationId="{D133258F-E361-1B83-85DB-C64BEBAD79D2}"/>
          </ac:picMkLst>
        </pc:picChg>
      </pc:sldChg>
      <pc:sldChg chg="delSp modSp add del mod modClrScheme chgLayout">
        <pc:chgData name="Laura Hatherly" userId="S::18lhatherly@heckgrammar.co.uk::973ae847-1807-4682-bd1b-5eed1bedfc85" providerId="AD" clId="Web-{30489E29-D5B5-F75F-D894-9AFDD9883C78}" dt="2024-06-04T17:40:21.521" v="378" actId="20577"/>
        <pc:sldMkLst>
          <pc:docMk/>
          <pc:sldMk cId="4205471908" sldId="266"/>
        </pc:sldMkLst>
        <pc:spChg chg="del">
          <ac:chgData name="Laura Hatherly" userId="S::18lhatherly@heckgrammar.co.uk::973ae847-1807-4682-bd1b-5eed1bedfc85" providerId="AD" clId="Web-{30489E29-D5B5-F75F-D894-9AFDD9883C78}" dt="2024-06-04T17:40:20.036" v="376"/>
          <ac:spMkLst>
            <pc:docMk/>
            <pc:sldMk cId="4205471908" sldId="266"/>
            <ac:spMk id="3" creationId="{DBFEA79F-FFAD-7711-B1E4-4F420311403B}"/>
          </ac:spMkLst>
        </pc:spChg>
        <pc:spChg chg="mod">
          <ac:chgData name="Laura Hatherly" userId="S::18lhatherly@heckgrammar.co.uk::973ae847-1807-4682-bd1b-5eed1bedfc85" providerId="AD" clId="Web-{30489E29-D5B5-F75F-D894-9AFDD9883C78}" dt="2024-06-04T17:40:21.521" v="378" actId="20577"/>
          <ac:spMkLst>
            <pc:docMk/>
            <pc:sldMk cId="4205471908" sldId="266"/>
            <ac:spMk id="5" creationId="{40E67087-BDD6-6BE7-4D96-CEFCD9A98832}"/>
          </ac:spMkLst>
        </pc:spChg>
        <pc:spChg chg="del">
          <ac:chgData name="Laura Hatherly" userId="S::18lhatherly@heckgrammar.co.uk::973ae847-1807-4682-bd1b-5eed1bedfc85" providerId="AD" clId="Web-{30489E29-D5B5-F75F-D894-9AFDD9883C78}" dt="2024-06-04T17:40:20.036" v="375"/>
          <ac:spMkLst>
            <pc:docMk/>
            <pc:sldMk cId="4205471908" sldId="266"/>
            <ac:spMk id="7" creationId="{7251126F-C87D-E22F-D2A7-6A4E18E4E723}"/>
          </ac:spMkLst>
        </pc:spChg>
        <pc:spChg chg="del">
          <ac:chgData name="Laura Hatherly" userId="S::18lhatherly@heckgrammar.co.uk::973ae847-1807-4682-bd1b-5eed1bedfc85" providerId="AD" clId="Web-{30489E29-D5B5-F75F-D894-9AFDD9883C78}" dt="2024-06-04T17:40:20.036" v="377"/>
          <ac:spMkLst>
            <pc:docMk/>
            <pc:sldMk cId="4205471908" sldId="266"/>
            <ac:spMk id="8" creationId="{DCEE07E7-578A-4EC9-0A70-3D6A11C01005}"/>
          </ac:spMkLst>
        </pc:spChg>
        <pc:spChg chg="del">
          <ac:chgData name="Laura Hatherly" userId="S::18lhatherly@heckgrammar.co.uk::973ae847-1807-4682-bd1b-5eed1bedfc85" providerId="AD" clId="Web-{30489E29-D5B5-F75F-D894-9AFDD9883C78}" dt="2024-06-04T17:40:20.036" v="374"/>
          <ac:spMkLst>
            <pc:docMk/>
            <pc:sldMk cId="4205471908" sldId="266"/>
            <ac:spMk id="9" creationId="{A2D5FDF8-D287-96C5-0C38-73A81CBBF6F1}"/>
          </ac:spMkLst>
        </pc:spChg>
        <pc:spChg chg="del">
          <ac:chgData name="Laura Hatherly" userId="S::18lhatherly@heckgrammar.co.uk::973ae847-1807-4682-bd1b-5eed1bedfc85" providerId="AD" clId="Web-{30489E29-D5B5-F75F-D894-9AFDD9883C78}" dt="2024-06-04T17:40:20.036" v="373"/>
          <ac:spMkLst>
            <pc:docMk/>
            <pc:sldMk cId="4205471908" sldId="266"/>
            <ac:spMk id="10" creationId="{1B459A95-91C8-728F-7857-7B7D1A0E456C}"/>
          </ac:spMkLst>
        </pc:spChg>
        <pc:spChg chg="del">
          <ac:chgData name="Laura Hatherly" userId="S::18lhatherly@heckgrammar.co.uk::973ae847-1807-4682-bd1b-5eed1bedfc85" providerId="AD" clId="Web-{30489E29-D5B5-F75F-D894-9AFDD9883C78}" dt="2024-06-04T17:40:20.036" v="372"/>
          <ac:spMkLst>
            <pc:docMk/>
            <pc:sldMk cId="4205471908" sldId="266"/>
            <ac:spMk id="11" creationId="{2C305AC6-4792-F53A-EFF9-10A5DA71D0F7}"/>
          </ac:spMkLst>
        </pc:spChg>
        <pc:spChg chg="del">
          <ac:chgData name="Laura Hatherly" userId="S::18lhatherly@heckgrammar.co.uk::973ae847-1807-4682-bd1b-5eed1bedfc85" providerId="AD" clId="Web-{30489E29-D5B5-F75F-D894-9AFDD9883C78}" dt="2024-06-04T17:40:20.021" v="366"/>
          <ac:spMkLst>
            <pc:docMk/>
            <pc:sldMk cId="4205471908" sldId="266"/>
            <ac:spMk id="12" creationId="{19D10AA6-E742-F1D9-648D-21780542C1A9}"/>
          </ac:spMkLst>
        </pc:spChg>
        <pc:spChg chg="del">
          <ac:chgData name="Laura Hatherly" userId="S::18lhatherly@heckgrammar.co.uk::973ae847-1807-4682-bd1b-5eed1bedfc85" providerId="AD" clId="Web-{30489E29-D5B5-F75F-D894-9AFDD9883C78}" dt="2024-06-04T17:40:20.021" v="371"/>
          <ac:spMkLst>
            <pc:docMk/>
            <pc:sldMk cId="4205471908" sldId="266"/>
            <ac:spMk id="13" creationId="{3082EDB5-3691-048B-23D3-1DB976D7195E}"/>
          </ac:spMkLst>
        </pc:spChg>
        <pc:spChg chg="del">
          <ac:chgData name="Laura Hatherly" userId="S::18lhatherly@heckgrammar.co.uk::973ae847-1807-4682-bd1b-5eed1bedfc85" providerId="AD" clId="Web-{30489E29-D5B5-F75F-D894-9AFDD9883C78}" dt="2024-06-04T17:40:20.021" v="370"/>
          <ac:spMkLst>
            <pc:docMk/>
            <pc:sldMk cId="4205471908" sldId="266"/>
            <ac:spMk id="14" creationId="{213BBACE-69D5-505F-5E53-EE6B8DB4CA7C}"/>
          </ac:spMkLst>
        </pc:spChg>
        <pc:spChg chg="del">
          <ac:chgData name="Laura Hatherly" userId="S::18lhatherly@heckgrammar.co.uk::973ae847-1807-4682-bd1b-5eed1bedfc85" providerId="AD" clId="Web-{30489E29-D5B5-F75F-D894-9AFDD9883C78}" dt="2024-06-04T17:40:20.021" v="369"/>
          <ac:spMkLst>
            <pc:docMk/>
            <pc:sldMk cId="4205471908" sldId="266"/>
            <ac:spMk id="15" creationId="{32DACAF4-79E2-727D-62DB-CF001BC2222B}"/>
          </ac:spMkLst>
        </pc:spChg>
        <pc:spChg chg="del">
          <ac:chgData name="Laura Hatherly" userId="S::18lhatherly@heckgrammar.co.uk::973ae847-1807-4682-bd1b-5eed1bedfc85" providerId="AD" clId="Web-{30489E29-D5B5-F75F-D894-9AFDD9883C78}" dt="2024-06-04T17:40:20.021" v="364"/>
          <ac:spMkLst>
            <pc:docMk/>
            <pc:sldMk cId="4205471908" sldId="266"/>
            <ac:spMk id="16" creationId="{EF0A9DF8-7218-EBED-DD60-DFF64A10A6CE}"/>
          </ac:spMkLst>
        </pc:spChg>
        <pc:spChg chg="del">
          <ac:chgData name="Laura Hatherly" userId="S::18lhatherly@heckgrammar.co.uk::973ae847-1807-4682-bd1b-5eed1bedfc85" providerId="AD" clId="Web-{30489E29-D5B5-F75F-D894-9AFDD9883C78}" dt="2024-06-04T17:40:20.021" v="368"/>
          <ac:spMkLst>
            <pc:docMk/>
            <pc:sldMk cId="4205471908" sldId="266"/>
            <ac:spMk id="17" creationId="{AF303064-617E-CCCE-E6AD-4CDDA9AC3D69}"/>
          </ac:spMkLst>
        </pc:spChg>
        <pc:spChg chg="del">
          <ac:chgData name="Laura Hatherly" userId="S::18lhatherly@heckgrammar.co.uk::973ae847-1807-4682-bd1b-5eed1bedfc85" providerId="AD" clId="Web-{30489E29-D5B5-F75F-D894-9AFDD9883C78}" dt="2024-06-04T17:40:20.021" v="363"/>
          <ac:spMkLst>
            <pc:docMk/>
            <pc:sldMk cId="4205471908" sldId="266"/>
            <ac:spMk id="18" creationId="{4B25334C-96E9-6412-43CC-80BDA59C392D}"/>
          </ac:spMkLst>
        </pc:spChg>
        <pc:spChg chg="del">
          <ac:chgData name="Laura Hatherly" userId="S::18lhatherly@heckgrammar.co.uk::973ae847-1807-4682-bd1b-5eed1bedfc85" providerId="AD" clId="Web-{30489E29-D5B5-F75F-D894-9AFDD9883C78}" dt="2024-06-04T17:40:20.021" v="365"/>
          <ac:spMkLst>
            <pc:docMk/>
            <pc:sldMk cId="4205471908" sldId="266"/>
            <ac:spMk id="19" creationId="{119E384D-564F-52A9-05E0-CED37B645DC4}"/>
          </ac:spMkLst>
        </pc:spChg>
        <pc:spChg chg="del">
          <ac:chgData name="Laura Hatherly" userId="S::18lhatherly@heckgrammar.co.uk::973ae847-1807-4682-bd1b-5eed1bedfc85" providerId="AD" clId="Web-{30489E29-D5B5-F75F-D894-9AFDD9883C78}" dt="2024-06-04T17:40:20.021" v="367"/>
          <ac:spMkLst>
            <pc:docMk/>
            <pc:sldMk cId="4205471908" sldId="266"/>
            <ac:spMk id="23" creationId="{41A29ACF-D0AD-3D45-D0F8-45F49335FC85}"/>
          </ac:spMkLst>
        </pc:spChg>
        <pc:picChg chg="del">
          <ac:chgData name="Laura Hatherly" userId="S::18lhatherly@heckgrammar.co.uk::973ae847-1807-4682-bd1b-5eed1bedfc85" providerId="AD" clId="Web-{30489E29-D5B5-F75F-D894-9AFDD9883C78}" dt="2024-06-04T17:40:20.021" v="361"/>
          <ac:picMkLst>
            <pc:docMk/>
            <pc:sldMk cId="4205471908" sldId="266"/>
            <ac:picMk id="6" creationId="{4FF666BC-EDEB-CD80-5489-BBE710CE8EBB}"/>
          </ac:picMkLst>
        </pc:picChg>
        <pc:picChg chg="del">
          <ac:chgData name="Laura Hatherly" userId="S::18lhatherly@heckgrammar.co.uk::973ae847-1807-4682-bd1b-5eed1bedfc85" providerId="AD" clId="Web-{30489E29-D5B5-F75F-D894-9AFDD9883C78}" dt="2024-06-04T17:40:20.021" v="362"/>
          <ac:picMkLst>
            <pc:docMk/>
            <pc:sldMk cId="4205471908" sldId="266"/>
            <ac:picMk id="20" creationId="{9888E17A-3F0A-B3BE-B463-9B61315FB715}"/>
          </ac:picMkLst>
        </pc:picChg>
      </pc:sldChg>
      <pc:sldChg chg="delSp modSp add del mod modClrScheme chgLayout">
        <pc:chgData name="Laura Hatherly" userId="S::18lhatherly@heckgrammar.co.uk::973ae847-1807-4682-bd1b-5eed1bedfc85" providerId="AD" clId="Web-{30489E29-D5B5-F75F-D894-9AFDD9883C78}" dt="2024-06-04T17:40:27.646" v="394"/>
        <pc:sldMkLst>
          <pc:docMk/>
          <pc:sldMk cId="949242879" sldId="267"/>
        </pc:sldMkLst>
        <pc:spChg chg="del">
          <ac:chgData name="Laura Hatherly" userId="S::18lhatherly@heckgrammar.co.uk::973ae847-1807-4682-bd1b-5eed1bedfc85" providerId="AD" clId="Web-{30489E29-D5B5-F75F-D894-9AFDD9883C78}" dt="2024-06-04T17:40:27.646" v="391"/>
          <ac:spMkLst>
            <pc:docMk/>
            <pc:sldMk cId="949242879" sldId="267"/>
            <ac:spMk id="2" creationId="{C2B2F71C-0927-0552-2BA7-ACA3EB2A528E}"/>
          </ac:spMkLst>
        </pc:spChg>
        <pc:spChg chg="del">
          <ac:chgData name="Laura Hatherly" userId="S::18lhatherly@heckgrammar.co.uk::973ae847-1807-4682-bd1b-5eed1bedfc85" providerId="AD" clId="Web-{30489E29-D5B5-F75F-D894-9AFDD9883C78}" dt="2024-06-04T17:40:27.646" v="390"/>
          <ac:spMkLst>
            <pc:docMk/>
            <pc:sldMk cId="949242879" sldId="267"/>
            <ac:spMk id="4" creationId="{D3FD86CC-EF4E-500D-B2C2-5E0B807F91B5}"/>
          </ac:spMkLst>
        </pc:spChg>
        <pc:spChg chg="del">
          <ac:chgData name="Laura Hatherly" userId="S::18lhatherly@heckgrammar.co.uk::973ae847-1807-4682-bd1b-5eed1bedfc85" providerId="AD" clId="Web-{30489E29-D5B5-F75F-D894-9AFDD9883C78}" dt="2024-06-04T17:40:27.646" v="387"/>
          <ac:spMkLst>
            <pc:docMk/>
            <pc:sldMk cId="949242879" sldId="267"/>
            <ac:spMk id="6" creationId="{A64BD09B-52CD-7577-5816-57E9BCC40A5D}"/>
          </ac:spMkLst>
        </pc:spChg>
        <pc:spChg chg="mod">
          <ac:chgData name="Laura Hatherly" userId="S::18lhatherly@heckgrammar.co.uk::973ae847-1807-4682-bd1b-5eed1bedfc85" providerId="AD" clId="Web-{30489E29-D5B5-F75F-D894-9AFDD9883C78}" dt="2024-06-04T17:40:25.771" v="379" actId="20577"/>
          <ac:spMkLst>
            <pc:docMk/>
            <pc:sldMk cId="949242879" sldId="267"/>
            <ac:spMk id="11" creationId="{EBB42A53-5237-0045-6645-F8C7F83F9C94}"/>
          </ac:spMkLst>
        </pc:spChg>
        <pc:spChg chg="del">
          <ac:chgData name="Laura Hatherly" userId="S::18lhatherly@heckgrammar.co.uk::973ae847-1807-4682-bd1b-5eed1bedfc85" providerId="AD" clId="Web-{30489E29-D5B5-F75F-D894-9AFDD9883C78}" dt="2024-06-04T17:40:27.646" v="388"/>
          <ac:spMkLst>
            <pc:docMk/>
            <pc:sldMk cId="949242879" sldId="267"/>
            <ac:spMk id="14" creationId="{948030A3-9D34-3ABB-42CD-480CB3838D8D}"/>
          </ac:spMkLst>
        </pc:spChg>
        <pc:spChg chg="del">
          <ac:chgData name="Laura Hatherly" userId="S::18lhatherly@heckgrammar.co.uk::973ae847-1807-4682-bd1b-5eed1bedfc85" providerId="AD" clId="Web-{30489E29-D5B5-F75F-D894-9AFDD9883C78}" dt="2024-06-04T17:40:27.646" v="392"/>
          <ac:spMkLst>
            <pc:docMk/>
            <pc:sldMk cId="949242879" sldId="267"/>
            <ac:spMk id="17" creationId="{88378C4B-A861-867F-6D50-E06F48A36F8F}"/>
          </ac:spMkLst>
        </pc:spChg>
        <pc:spChg chg="del">
          <ac:chgData name="Laura Hatherly" userId="S::18lhatherly@heckgrammar.co.uk::973ae847-1807-4682-bd1b-5eed1bedfc85" providerId="AD" clId="Web-{30489E29-D5B5-F75F-D894-9AFDD9883C78}" dt="2024-06-04T17:40:27.646" v="386"/>
          <ac:spMkLst>
            <pc:docMk/>
            <pc:sldMk cId="949242879" sldId="267"/>
            <ac:spMk id="20" creationId="{D45B6741-3363-0CDF-AE5B-1715C80089E0}"/>
          </ac:spMkLst>
        </pc:spChg>
        <pc:spChg chg="del">
          <ac:chgData name="Laura Hatherly" userId="S::18lhatherly@heckgrammar.co.uk::973ae847-1807-4682-bd1b-5eed1bedfc85" providerId="AD" clId="Web-{30489E29-D5B5-F75F-D894-9AFDD9883C78}" dt="2024-06-04T17:40:27.646" v="384"/>
          <ac:spMkLst>
            <pc:docMk/>
            <pc:sldMk cId="949242879" sldId="267"/>
            <ac:spMk id="21" creationId="{4066A455-8CB4-E3CE-799F-756A768D378E}"/>
          </ac:spMkLst>
        </pc:spChg>
        <pc:spChg chg="del">
          <ac:chgData name="Laura Hatherly" userId="S::18lhatherly@heckgrammar.co.uk::973ae847-1807-4682-bd1b-5eed1bedfc85" providerId="AD" clId="Web-{30489E29-D5B5-F75F-D894-9AFDD9883C78}" dt="2024-06-04T17:40:27.646" v="383"/>
          <ac:spMkLst>
            <pc:docMk/>
            <pc:sldMk cId="949242879" sldId="267"/>
            <ac:spMk id="24" creationId="{C620D423-5A7E-69E2-2BD2-4BB14C8D6422}"/>
          </ac:spMkLst>
        </pc:spChg>
        <pc:picChg chg="del">
          <ac:chgData name="Laura Hatherly" userId="S::18lhatherly@heckgrammar.co.uk::973ae847-1807-4682-bd1b-5eed1bedfc85" providerId="AD" clId="Web-{30489E29-D5B5-F75F-D894-9AFDD9883C78}" dt="2024-06-04T17:40:26.708" v="381"/>
          <ac:picMkLst>
            <pc:docMk/>
            <pc:sldMk cId="949242879" sldId="267"/>
            <ac:picMk id="7" creationId="{2B4AE698-BBC4-0D16-41E4-F9A134138F35}"/>
          </ac:picMkLst>
        </pc:picChg>
        <pc:picChg chg="del">
          <ac:chgData name="Laura Hatherly" userId="S::18lhatherly@heckgrammar.co.uk::973ae847-1807-4682-bd1b-5eed1bedfc85" providerId="AD" clId="Web-{30489E29-D5B5-F75F-D894-9AFDD9883C78}" dt="2024-06-04T17:40:26.208" v="380"/>
          <ac:picMkLst>
            <pc:docMk/>
            <pc:sldMk cId="949242879" sldId="267"/>
            <ac:picMk id="8" creationId="{131EEC11-3806-3EE8-3333-008E0AA7F5E6}"/>
          </ac:picMkLst>
        </pc:picChg>
        <pc:picChg chg="del">
          <ac:chgData name="Laura Hatherly" userId="S::18lhatherly@heckgrammar.co.uk::973ae847-1807-4682-bd1b-5eed1bedfc85" providerId="AD" clId="Web-{30489E29-D5B5-F75F-D894-9AFDD9883C78}" dt="2024-06-04T17:40:27.646" v="389"/>
          <ac:picMkLst>
            <pc:docMk/>
            <pc:sldMk cId="949242879" sldId="267"/>
            <ac:picMk id="10" creationId="{1CEB4B4C-26E3-9E9F-AB3E-50433F4434CF}"/>
          </ac:picMkLst>
        </pc:picChg>
        <pc:picChg chg="del">
          <ac:chgData name="Laura Hatherly" userId="S::18lhatherly@heckgrammar.co.uk::973ae847-1807-4682-bd1b-5eed1bedfc85" providerId="AD" clId="Web-{30489E29-D5B5-F75F-D894-9AFDD9883C78}" dt="2024-06-04T17:40:27.646" v="385"/>
          <ac:picMkLst>
            <pc:docMk/>
            <pc:sldMk cId="949242879" sldId="267"/>
            <ac:picMk id="12" creationId="{B8B11DC2-B07B-A7BB-310A-B608FFFF18E9}"/>
          </ac:picMkLst>
        </pc:picChg>
        <pc:picChg chg="del">
          <ac:chgData name="Laura Hatherly" userId="S::18lhatherly@heckgrammar.co.uk::973ae847-1807-4682-bd1b-5eed1bedfc85" providerId="AD" clId="Web-{30489E29-D5B5-F75F-D894-9AFDD9883C78}" dt="2024-06-04T17:40:27.646" v="394"/>
          <ac:picMkLst>
            <pc:docMk/>
            <pc:sldMk cId="949242879" sldId="267"/>
            <ac:picMk id="19" creationId="{7CA68D6C-1AD7-0E9C-9B2A-9D55C9B35FFF}"/>
          </ac:picMkLst>
        </pc:picChg>
        <pc:picChg chg="del">
          <ac:chgData name="Laura Hatherly" userId="S::18lhatherly@heckgrammar.co.uk::973ae847-1807-4682-bd1b-5eed1bedfc85" providerId="AD" clId="Web-{30489E29-D5B5-F75F-D894-9AFDD9883C78}" dt="2024-06-04T17:40:27.646" v="393"/>
          <ac:picMkLst>
            <pc:docMk/>
            <pc:sldMk cId="949242879" sldId="267"/>
            <ac:picMk id="22" creationId="{BD86743D-F8C3-BCFE-FFDC-DF06B08DCD95}"/>
          </ac:picMkLst>
        </pc:picChg>
        <pc:picChg chg="del">
          <ac:chgData name="Laura Hatherly" userId="S::18lhatherly@heckgrammar.co.uk::973ae847-1807-4682-bd1b-5eed1bedfc85" providerId="AD" clId="Web-{30489E29-D5B5-F75F-D894-9AFDD9883C78}" dt="2024-06-04T17:40:27.646" v="382"/>
          <ac:picMkLst>
            <pc:docMk/>
            <pc:sldMk cId="949242879" sldId="267"/>
            <ac:picMk id="26" creationId="{B8173475-BAB6-D754-EC3F-3D970A645D36}"/>
          </ac:picMkLst>
        </pc:picChg>
      </pc:sldChg>
      <pc:sldChg chg="delSp modSp add del mod modClrScheme chgLayout">
        <pc:chgData name="Laura Hatherly" userId="S::18lhatherly@heckgrammar.co.uk::973ae847-1807-4682-bd1b-5eed1bedfc85" providerId="AD" clId="Web-{30489E29-D5B5-F75F-D894-9AFDD9883C78}" dt="2024-06-04T17:40:32.256" v="415" actId="20577"/>
        <pc:sldMkLst>
          <pc:docMk/>
          <pc:sldMk cId="431839039" sldId="268"/>
        </pc:sldMkLst>
        <pc:spChg chg="del">
          <ac:chgData name="Laura Hatherly" userId="S::18lhatherly@heckgrammar.co.uk::973ae847-1807-4682-bd1b-5eed1bedfc85" providerId="AD" clId="Web-{30489E29-D5B5-F75F-D894-9AFDD9883C78}" dt="2024-06-04T17:40:30.099" v="412"/>
          <ac:spMkLst>
            <pc:docMk/>
            <pc:sldMk cId="431839039" sldId="268"/>
            <ac:spMk id="8" creationId="{D949993D-91D6-7FF5-2EA7-203CF04F285D}"/>
          </ac:spMkLst>
        </pc:spChg>
        <pc:spChg chg="mod">
          <ac:chgData name="Laura Hatherly" userId="S::18lhatherly@heckgrammar.co.uk::973ae847-1807-4682-bd1b-5eed1bedfc85" providerId="AD" clId="Web-{30489E29-D5B5-F75F-D894-9AFDD9883C78}" dt="2024-06-04T17:40:32.256" v="415" actId="20577"/>
          <ac:spMkLst>
            <pc:docMk/>
            <pc:sldMk cId="431839039" sldId="268"/>
            <ac:spMk id="9" creationId="{551648FB-DE4D-C0DF-F85F-EC4130504B50}"/>
          </ac:spMkLst>
        </pc:spChg>
        <pc:spChg chg="del">
          <ac:chgData name="Laura Hatherly" userId="S::18lhatherly@heckgrammar.co.uk::973ae847-1807-4682-bd1b-5eed1bedfc85" providerId="AD" clId="Web-{30489E29-D5B5-F75F-D894-9AFDD9883C78}" dt="2024-06-04T17:40:30.099" v="411"/>
          <ac:spMkLst>
            <pc:docMk/>
            <pc:sldMk cId="431839039" sldId="268"/>
            <ac:spMk id="10" creationId="{789E9B3E-D8F6-6769-B9EA-E08A26DAA8E3}"/>
          </ac:spMkLst>
        </pc:spChg>
        <pc:spChg chg="del">
          <ac:chgData name="Laura Hatherly" userId="S::18lhatherly@heckgrammar.co.uk::973ae847-1807-4682-bd1b-5eed1bedfc85" providerId="AD" clId="Web-{30489E29-D5B5-F75F-D894-9AFDD9883C78}" dt="2024-06-04T17:40:30.099" v="410"/>
          <ac:spMkLst>
            <pc:docMk/>
            <pc:sldMk cId="431839039" sldId="268"/>
            <ac:spMk id="12" creationId="{D2076113-66BF-219C-CBBA-F787CFAFF238}"/>
          </ac:spMkLst>
        </pc:spChg>
        <pc:spChg chg="del">
          <ac:chgData name="Laura Hatherly" userId="S::18lhatherly@heckgrammar.co.uk::973ae847-1807-4682-bd1b-5eed1bedfc85" providerId="AD" clId="Web-{30489E29-D5B5-F75F-D894-9AFDD9883C78}" dt="2024-06-04T17:40:30.099" v="409"/>
          <ac:spMkLst>
            <pc:docMk/>
            <pc:sldMk cId="431839039" sldId="268"/>
            <ac:spMk id="13" creationId="{C3DF6141-D28E-30CB-0859-48F533E85A07}"/>
          </ac:spMkLst>
        </pc:spChg>
        <pc:spChg chg="del">
          <ac:chgData name="Laura Hatherly" userId="S::18lhatherly@heckgrammar.co.uk::973ae847-1807-4682-bd1b-5eed1bedfc85" providerId="AD" clId="Web-{30489E29-D5B5-F75F-D894-9AFDD9883C78}" dt="2024-06-04T17:40:30.099" v="413"/>
          <ac:spMkLst>
            <pc:docMk/>
            <pc:sldMk cId="431839039" sldId="268"/>
            <ac:spMk id="14" creationId="{EB855FA7-39FD-D58C-829C-A38239817762}"/>
          </ac:spMkLst>
        </pc:spChg>
        <pc:spChg chg="del">
          <ac:chgData name="Laura Hatherly" userId="S::18lhatherly@heckgrammar.co.uk::973ae847-1807-4682-bd1b-5eed1bedfc85" providerId="AD" clId="Web-{30489E29-D5B5-F75F-D894-9AFDD9883C78}" dt="2024-06-04T17:40:30.099" v="408"/>
          <ac:spMkLst>
            <pc:docMk/>
            <pc:sldMk cId="431839039" sldId="268"/>
            <ac:spMk id="15" creationId="{0EA460F1-7952-0B83-15F2-7D06AEF5157D}"/>
          </ac:spMkLst>
        </pc:spChg>
        <pc:spChg chg="del">
          <ac:chgData name="Laura Hatherly" userId="S::18lhatherly@heckgrammar.co.uk::973ae847-1807-4682-bd1b-5eed1bedfc85" providerId="AD" clId="Web-{30489E29-D5B5-F75F-D894-9AFDD9883C78}" dt="2024-06-04T17:40:30.084" v="405"/>
          <ac:spMkLst>
            <pc:docMk/>
            <pc:sldMk cId="431839039" sldId="268"/>
            <ac:spMk id="20" creationId="{904F83E0-4AB9-46C1-B98B-7AF2D75DAF3A}"/>
          </ac:spMkLst>
        </pc:spChg>
        <pc:spChg chg="del">
          <ac:chgData name="Laura Hatherly" userId="S::18lhatherly@heckgrammar.co.uk::973ae847-1807-4682-bd1b-5eed1bedfc85" providerId="AD" clId="Web-{30489E29-D5B5-F75F-D894-9AFDD9883C78}" dt="2024-06-04T17:40:30.084" v="407"/>
          <ac:spMkLst>
            <pc:docMk/>
            <pc:sldMk cId="431839039" sldId="268"/>
            <ac:spMk id="22" creationId="{2E24ED79-B6E4-085C-2667-CFD6D472BFA8}"/>
          </ac:spMkLst>
        </pc:spChg>
        <pc:spChg chg="del">
          <ac:chgData name="Laura Hatherly" userId="S::18lhatherly@heckgrammar.co.uk::973ae847-1807-4682-bd1b-5eed1bedfc85" providerId="AD" clId="Web-{30489E29-D5B5-F75F-D894-9AFDD9883C78}" dt="2024-06-04T17:40:30.084" v="406"/>
          <ac:spMkLst>
            <pc:docMk/>
            <pc:sldMk cId="431839039" sldId="268"/>
            <ac:spMk id="23" creationId="{B943296E-9B52-2931-5B9D-3A316921FF7D}"/>
          </ac:spMkLst>
        </pc:spChg>
        <pc:spChg chg="del">
          <ac:chgData name="Laura Hatherly" userId="S::18lhatherly@heckgrammar.co.uk::973ae847-1807-4682-bd1b-5eed1bedfc85" providerId="AD" clId="Web-{30489E29-D5B5-F75F-D894-9AFDD9883C78}" dt="2024-06-04T17:40:30.084" v="402"/>
          <ac:spMkLst>
            <pc:docMk/>
            <pc:sldMk cId="431839039" sldId="268"/>
            <ac:spMk id="32" creationId="{14C2C811-53B3-0699-0263-A2DE5B4357D6}"/>
          </ac:spMkLst>
        </pc:spChg>
        <pc:spChg chg="del">
          <ac:chgData name="Laura Hatherly" userId="S::18lhatherly@heckgrammar.co.uk::973ae847-1807-4682-bd1b-5eed1bedfc85" providerId="AD" clId="Web-{30489E29-D5B5-F75F-D894-9AFDD9883C78}" dt="2024-06-04T17:40:30.084" v="401"/>
          <ac:spMkLst>
            <pc:docMk/>
            <pc:sldMk cId="431839039" sldId="268"/>
            <ac:spMk id="33" creationId="{BA56140A-E4FA-D053-B706-8EF117F9B34B}"/>
          </ac:spMkLst>
        </pc:spChg>
        <pc:spChg chg="del">
          <ac:chgData name="Laura Hatherly" userId="S::18lhatherly@heckgrammar.co.uk::973ae847-1807-4682-bd1b-5eed1bedfc85" providerId="AD" clId="Web-{30489E29-D5B5-F75F-D894-9AFDD9883C78}" dt="2024-06-04T17:40:30.099" v="414"/>
          <ac:spMkLst>
            <pc:docMk/>
            <pc:sldMk cId="431839039" sldId="268"/>
            <ac:spMk id="34" creationId="{3F6DC566-8E45-52DF-ACD4-B9545FF2F07B}"/>
          </ac:spMkLst>
        </pc:spChg>
        <pc:spChg chg="del">
          <ac:chgData name="Laura Hatherly" userId="S::18lhatherly@heckgrammar.co.uk::973ae847-1807-4682-bd1b-5eed1bedfc85" providerId="AD" clId="Web-{30489E29-D5B5-F75F-D894-9AFDD9883C78}" dt="2024-06-04T17:40:30.084" v="399"/>
          <ac:spMkLst>
            <pc:docMk/>
            <pc:sldMk cId="431839039" sldId="268"/>
            <ac:spMk id="39" creationId="{64DB97BE-DD38-B2C7-7C37-BD743F4D69CC}"/>
          </ac:spMkLst>
        </pc:spChg>
        <pc:picChg chg="del">
          <ac:chgData name="Laura Hatherly" userId="S::18lhatherly@heckgrammar.co.uk::973ae847-1807-4682-bd1b-5eed1bedfc85" providerId="AD" clId="Web-{30489E29-D5B5-F75F-D894-9AFDD9883C78}" dt="2024-06-04T17:40:30.084" v="398"/>
          <ac:picMkLst>
            <pc:docMk/>
            <pc:sldMk cId="431839039" sldId="268"/>
            <ac:picMk id="2" creationId="{59116EE1-9671-14B8-7482-60CAEEE91058}"/>
          </ac:picMkLst>
        </pc:picChg>
        <pc:picChg chg="del">
          <ac:chgData name="Laura Hatherly" userId="S::18lhatherly@heckgrammar.co.uk::973ae847-1807-4682-bd1b-5eed1bedfc85" providerId="AD" clId="Web-{30489E29-D5B5-F75F-D894-9AFDD9883C78}" dt="2024-06-04T17:40:30.084" v="397"/>
          <ac:picMkLst>
            <pc:docMk/>
            <pc:sldMk cId="431839039" sldId="268"/>
            <ac:picMk id="4" creationId="{D3B30014-B472-CB2A-3536-934D16F7F176}"/>
          </ac:picMkLst>
        </pc:picChg>
        <pc:picChg chg="del">
          <ac:chgData name="Laura Hatherly" userId="S::18lhatherly@heckgrammar.co.uk::973ae847-1807-4682-bd1b-5eed1bedfc85" providerId="AD" clId="Web-{30489E29-D5B5-F75F-D894-9AFDD9883C78}" dt="2024-06-04T17:40:30.084" v="396"/>
          <ac:picMkLst>
            <pc:docMk/>
            <pc:sldMk cId="431839039" sldId="268"/>
            <ac:picMk id="7" creationId="{32891807-DF87-8C0B-FAD1-EA409E1E9E4D}"/>
          </ac:picMkLst>
        </pc:picChg>
        <pc:picChg chg="del">
          <ac:chgData name="Laura Hatherly" userId="S::18lhatherly@heckgrammar.co.uk::973ae847-1807-4682-bd1b-5eed1bedfc85" providerId="AD" clId="Web-{30489E29-D5B5-F75F-D894-9AFDD9883C78}" dt="2024-06-04T17:40:30.084" v="395"/>
          <ac:picMkLst>
            <pc:docMk/>
            <pc:sldMk cId="431839039" sldId="268"/>
            <ac:picMk id="11" creationId="{0197BEBF-9675-8ABA-CA8A-91F4787E12D2}"/>
          </ac:picMkLst>
        </pc:picChg>
        <pc:cxnChg chg="del mod">
          <ac:chgData name="Laura Hatherly" userId="S::18lhatherly@heckgrammar.co.uk::973ae847-1807-4682-bd1b-5eed1bedfc85" providerId="AD" clId="Web-{30489E29-D5B5-F75F-D894-9AFDD9883C78}" dt="2024-06-04T17:40:30.084" v="404"/>
          <ac:cxnSpMkLst>
            <pc:docMk/>
            <pc:sldMk cId="431839039" sldId="268"/>
            <ac:cxnSpMk id="25" creationId="{E443E72F-F45A-41BC-828A-A69A4D1742B0}"/>
          </ac:cxnSpMkLst>
        </pc:cxnChg>
        <pc:cxnChg chg="del">
          <ac:chgData name="Laura Hatherly" userId="S::18lhatherly@heckgrammar.co.uk::973ae847-1807-4682-bd1b-5eed1bedfc85" providerId="AD" clId="Web-{30489E29-D5B5-F75F-D894-9AFDD9883C78}" dt="2024-06-04T17:40:30.084" v="403"/>
          <ac:cxnSpMkLst>
            <pc:docMk/>
            <pc:sldMk cId="431839039" sldId="268"/>
            <ac:cxnSpMk id="28" creationId="{25B0B098-C98D-C932-7B74-0AD58C3B3658}"/>
          </ac:cxnSpMkLst>
        </pc:cxnChg>
        <pc:cxnChg chg="del">
          <ac:chgData name="Laura Hatherly" userId="S::18lhatherly@heckgrammar.co.uk::973ae847-1807-4682-bd1b-5eed1bedfc85" providerId="AD" clId="Web-{30489E29-D5B5-F75F-D894-9AFDD9883C78}" dt="2024-06-04T17:40:30.084" v="400"/>
          <ac:cxnSpMkLst>
            <pc:docMk/>
            <pc:sldMk cId="431839039" sldId="268"/>
            <ac:cxnSpMk id="35" creationId="{61156309-1C03-6C9B-9EBA-2FC053D66A86}"/>
          </ac:cxnSpMkLst>
        </pc:cxnChg>
      </pc:sldChg>
      <pc:sldChg chg="delSp modSp add del mod modClrScheme chgLayout">
        <pc:chgData name="Laura Hatherly" userId="S::18lhatherly@heckgrammar.co.uk::973ae847-1807-4682-bd1b-5eed1bedfc85" providerId="AD" clId="Web-{30489E29-D5B5-F75F-D894-9AFDD9883C78}" dt="2024-06-04T17:40:40.897" v="431"/>
        <pc:sldMkLst>
          <pc:docMk/>
          <pc:sldMk cId="1960449517" sldId="269"/>
        </pc:sldMkLst>
        <pc:spChg chg="mod">
          <ac:chgData name="Laura Hatherly" userId="S::18lhatherly@heckgrammar.co.uk::973ae847-1807-4682-bd1b-5eed1bedfc85" providerId="AD" clId="Web-{30489E29-D5B5-F75F-D894-9AFDD9883C78}" dt="2024-06-04T17:40:37.022" v="416" actId="20577"/>
          <ac:spMkLst>
            <pc:docMk/>
            <pc:sldMk cId="1960449517" sldId="269"/>
            <ac:spMk id="5" creationId="{6B3B072A-6862-3D06-DE9A-6B6291B27640}"/>
          </ac:spMkLst>
        </pc:spChg>
        <pc:spChg chg="del">
          <ac:chgData name="Laura Hatherly" userId="S::18lhatherly@heckgrammar.co.uk::973ae847-1807-4682-bd1b-5eed1bedfc85" providerId="AD" clId="Web-{30489E29-D5B5-F75F-D894-9AFDD9883C78}" dt="2024-06-04T17:40:40.897" v="430"/>
          <ac:spMkLst>
            <pc:docMk/>
            <pc:sldMk cId="1960449517" sldId="269"/>
            <ac:spMk id="7" creationId="{EEC67159-47C2-2AB4-3BCB-90DA460DC5B5}"/>
          </ac:spMkLst>
        </pc:spChg>
        <pc:spChg chg="del">
          <ac:chgData name="Laura Hatherly" userId="S::18lhatherly@heckgrammar.co.uk::973ae847-1807-4682-bd1b-5eed1bedfc85" providerId="AD" clId="Web-{30489E29-D5B5-F75F-D894-9AFDD9883C78}" dt="2024-06-04T17:40:40.897" v="431"/>
          <ac:spMkLst>
            <pc:docMk/>
            <pc:sldMk cId="1960449517" sldId="269"/>
            <ac:spMk id="9" creationId="{42D06247-9730-2804-0F11-72791160057A}"/>
          </ac:spMkLst>
        </pc:spChg>
        <pc:spChg chg="del">
          <ac:chgData name="Laura Hatherly" userId="S::18lhatherly@heckgrammar.co.uk::973ae847-1807-4682-bd1b-5eed1bedfc85" providerId="AD" clId="Web-{30489E29-D5B5-F75F-D894-9AFDD9883C78}" dt="2024-06-04T17:40:40.897" v="429"/>
          <ac:spMkLst>
            <pc:docMk/>
            <pc:sldMk cId="1960449517" sldId="269"/>
            <ac:spMk id="10" creationId="{9F366019-A16D-DFA4-9070-122B431608E4}"/>
          </ac:spMkLst>
        </pc:spChg>
        <pc:spChg chg="del">
          <ac:chgData name="Laura Hatherly" userId="S::18lhatherly@heckgrammar.co.uk::973ae847-1807-4682-bd1b-5eed1bedfc85" providerId="AD" clId="Web-{30489E29-D5B5-F75F-D894-9AFDD9883C78}" dt="2024-06-04T17:40:40.897" v="426"/>
          <ac:spMkLst>
            <pc:docMk/>
            <pc:sldMk cId="1960449517" sldId="269"/>
            <ac:spMk id="12" creationId="{FBD309DD-6EFC-B131-A75F-F521242C2F78}"/>
          </ac:spMkLst>
        </pc:spChg>
        <pc:spChg chg="del">
          <ac:chgData name="Laura Hatherly" userId="S::18lhatherly@heckgrammar.co.uk::973ae847-1807-4682-bd1b-5eed1bedfc85" providerId="AD" clId="Web-{30489E29-D5B5-F75F-D894-9AFDD9883C78}" dt="2024-06-04T17:40:40.897" v="427"/>
          <ac:spMkLst>
            <pc:docMk/>
            <pc:sldMk cId="1960449517" sldId="269"/>
            <ac:spMk id="13" creationId="{001E7706-44D6-F1C7-7EA7-240FE06BF923}"/>
          </ac:spMkLst>
        </pc:spChg>
        <pc:spChg chg="del">
          <ac:chgData name="Laura Hatherly" userId="S::18lhatherly@heckgrammar.co.uk::973ae847-1807-4682-bd1b-5eed1bedfc85" providerId="AD" clId="Web-{30489E29-D5B5-F75F-D894-9AFDD9883C78}" dt="2024-06-04T17:40:40.897" v="425"/>
          <ac:spMkLst>
            <pc:docMk/>
            <pc:sldMk cId="1960449517" sldId="269"/>
            <ac:spMk id="14" creationId="{92AAB305-6842-D780-EBED-AED2C2D7B59F}"/>
          </ac:spMkLst>
        </pc:spChg>
        <pc:spChg chg="del">
          <ac:chgData name="Laura Hatherly" userId="S::18lhatherly@heckgrammar.co.uk::973ae847-1807-4682-bd1b-5eed1bedfc85" providerId="AD" clId="Web-{30489E29-D5B5-F75F-D894-9AFDD9883C78}" dt="2024-06-04T17:40:40.897" v="424"/>
          <ac:spMkLst>
            <pc:docMk/>
            <pc:sldMk cId="1960449517" sldId="269"/>
            <ac:spMk id="16" creationId="{B4866829-38F3-1A20-9755-5F0012073E46}"/>
          </ac:spMkLst>
        </pc:spChg>
        <pc:spChg chg="del">
          <ac:chgData name="Laura Hatherly" userId="S::18lhatherly@heckgrammar.co.uk::973ae847-1807-4682-bd1b-5eed1bedfc85" providerId="AD" clId="Web-{30489E29-D5B5-F75F-D894-9AFDD9883C78}" dt="2024-06-04T17:40:40.897" v="423"/>
          <ac:spMkLst>
            <pc:docMk/>
            <pc:sldMk cId="1960449517" sldId="269"/>
            <ac:spMk id="17" creationId="{B303BAB1-D223-3224-AEC4-F752382B12EC}"/>
          </ac:spMkLst>
        </pc:spChg>
        <pc:spChg chg="del">
          <ac:chgData name="Laura Hatherly" userId="S::18lhatherly@heckgrammar.co.uk::973ae847-1807-4682-bd1b-5eed1bedfc85" providerId="AD" clId="Web-{30489E29-D5B5-F75F-D894-9AFDD9883C78}" dt="2024-06-04T17:40:40.897" v="422"/>
          <ac:spMkLst>
            <pc:docMk/>
            <pc:sldMk cId="1960449517" sldId="269"/>
            <ac:spMk id="19" creationId="{B1522960-CC61-2D0B-F36C-59A5EC588B42}"/>
          </ac:spMkLst>
        </pc:spChg>
        <pc:picChg chg="del">
          <ac:chgData name="Laura Hatherly" userId="S::18lhatherly@heckgrammar.co.uk::973ae847-1807-4682-bd1b-5eed1bedfc85" providerId="AD" clId="Web-{30489E29-D5B5-F75F-D894-9AFDD9883C78}" dt="2024-06-04T17:40:38.131" v="417"/>
          <ac:picMkLst>
            <pc:docMk/>
            <pc:sldMk cId="1960449517" sldId="269"/>
            <ac:picMk id="2" creationId="{F02EFA2D-47C8-89E8-5529-BBE7983A3C0F}"/>
          </ac:picMkLst>
        </pc:picChg>
        <pc:picChg chg="del">
          <ac:chgData name="Laura Hatherly" userId="S::18lhatherly@heckgrammar.co.uk::973ae847-1807-4682-bd1b-5eed1bedfc85" providerId="AD" clId="Web-{30489E29-D5B5-F75F-D894-9AFDD9883C78}" dt="2024-06-04T17:40:40.897" v="421"/>
          <ac:picMkLst>
            <pc:docMk/>
            <pc:sldMk cId="1960449517" sldId="269"/>
            <ac:picMk id="4" creationId="{01ECB76E-5192-1710-07C6-98551E41C6C4}"/>
          </ac:picMkLst>
        </pc:picChg>
        <pc:picChg chg="del">
          <ac:chgData name="Laura Hatherly" userId="S::18lhatherly@heckgrammar.co.uk::973ae847-1807-4682-bd1b-5eed1bedfc85" providerId="AD" clId="Web-{30489E29-D5B5-F75F-D894-9AFDD9883C78}" dt="2024-06-04T17:40:40.897" v="420"/>
          <ac:picMkLst>
            <pc:docMk/>
            <pc:sldMk cId="1960449517" sldId="269"/>
            <ac:picMk id="8" creationId="{94560E53-E474-157C-0BBC-C4B10516FE29}"/>
          </ac:picMkLst>
        </pc:picChg>
        <pc:picChg chg="del">
          <ac:chgData name="Laura Hatherly" userId="S::18lhatherly@heckgrammar.co.uk::973ae847-1807-4682-bd1b-5eed1bedfc85" providerId="AD" clId="Web-{30489E29-D5B5-F75F-D894-9AFDD9883C78}" dt="2024-06-04T17:40:40.897" v="428"/>
          <ac:picMkLst>
            <pc:docMk/>
            <pc:sldMk cId="1960449517" sldId="269"/>
            <ac:picMk id="11" creationId="{A4BF4C57-0F66-73E0-3CD6-FD02341AE4F9}"/>
          </ac:picMkLst>
        </pc:picChg>
        <pc:picChg chg="del">
          <ac:chgData name="Laura Hatherly" userId="S::18lhatherly@heckgrammar.co.uk::973ae847-1807-4682-bd1b-5eed1bedfc85" providerId="AD" clId="Web-{30489E29-D5B5-F75F-D894-9AFDD9883C78}" dt="2024-06-04T17:40:40.897" v="419"/>
          <ac:picMkLst>
            <pc:docMk/>
            <pc:sldMk cId="1960449517" sldId="269"/>
            <ac:picMk id="15" creationId="{88907C76-F27B-0B2C-4249-7CD97FB564AA}"/>
          </ac:picMkLst>
        </pc:picChg>
        <pc:picChg chg="del">
          <ac:chgData name="Laura Hatherly" userId="S::18lhatherly@heckgrammar.co.uk::973ae847-1807-4682-bd1b-5eed1bedfc85" providerId="AD" clId="Web-{30489E29-D5B5-F75F-D894-9AFDD9883C78}" dt="2024-06-04T17:40:38.615" v="418"/>
          <ac:picMkLst>
            <pc:docMk/>
            <pc:sldMk cId="1960449517" sldId="269"/>
            <ac:picMk id="18" creationId="{079B7104-401C-32D2-2E3C-1D0981322309}"/>
          </ac:picMkLst>
        </pc:picChg>
      </pc:sldChg>
      <pc:sldChg chg="delSp modSp add del mod modClrScheme chgLayout">
        <pc:chgData name="Laura Hatherly" userId="S::18lhatherly@heckgrammar.co.uk::973ae847-1807-4682-bd1b-5eed1bedfc85" providerId="AD" clId="Web-{30489E29-D5B5-F75F-D894-9AFDD9883C78}" dt="2024-06-04T17:40:49.772" v="455"/>
        <pc:sldMkLst>
          <pc:docMk/>
          <pc:sldMk cId="361594774" sldId="270"/>
        </pc:sldMkLst>
        <pc:spChg chg="del">
          <ac:chgData name="Laura Hatherly" userId="S::18lhatherly@heckgrammar.co.uk::973ae847-1807-4682-bd1b-5eed1bedfc85" providerId="AD" clId="Web-{30489E29-D5B5-F75F-D894-9AFDD9883C78}" dt="2024-06-04T17:40:49.772" v="453"/>
          <ac:spMkLst>
            <pc:docMk/>
            <pc:sldMk cId="361594774" sldId="270"/>
            <ac:spMk id="3" creationId="{DD7A60DE-A8D1-9688-547E-99590C6A14FB}"/>
          </ac:spMkLst>
        </pc:spChg>
        <pc:spChg chg="mod">
          <ac:chgData name="Laura Hatherly" userId="S::18lhatherly@heckgrammar.co.uk::973ae847-1807-4682-bd1b-5eed1bedfc85" providerId="AD" clId="Web-{30489E29-D5B5-F75F-D894-9AFDD9883C78}" dt="2024-06-04T17:40:49.022" v="432" actId="20577"/>
          <ac:spMkLst>
            <pc:docMk/>
            <pc:sldMk cId="361594774" sldId="270"/>
            <ac:spMk id="7" creationId="{CD1A8355-0BDC-3CFB-C19F-6B2DAD6B2662}"/>
          </ac:spMkLst>
        </pc:spChg>
        <pc:spChg chg="del">
          <ac:chgData name="Laura Hatherly" userId="S::18lhatherly@heckgrammar.co.uk::973ae847-1807-4682-bd1b-5eed1bedfc85" providerId="AD" clId="Web-{30489E29-D5B5-F75F-D894-9AFDD9883C78}" dt="2024-06-04T17:40:49.772" v="454"/>
          <ac:spMkLst>
            <pc:docMk/>
            <pc:sldMk cId="361594774" sldId="270"/>
            <ac:spMk id="8" creationId="{ADFDBE6A-BD92-67E0-95BF-D7EB6912BAFD}"/>
          </ac:spMkLst>
        </pc:spChg>
        <pc:spChg chg="del">
          <ac:chgData name="Laura Hatherly" userId="S::18lhatherly@heckgrammar.co.uk::973ae847-1807-4682-bd1b-5eed1bedfc85" providerId="AD" clId="Web-{30489E29-D5B5-F75F-D894-9AFDD9883C78}" dt="2024-06-04T17:40:49.757" v="433"/>
          <ac:spMkLst>
            <pc:docMk/>
            <pc:sldMk cId="361594774" sldId="270"/>
            <ac:spMk id="9" creationId="{2E3E9071-3C63-1871-C419-D684A42FC77C}"/>
          </ac:spMkLst>
        </pc:spChg>
        <pc:spChg chg="del">
          <ac:chgData name="Laura Hatherly" userId="S::18lhatherly@heckgrammar.co.uk::973ae847-1807-4682-bd1b-5eed1bedfc85" providerId="AD" clId="Web-{30489E29-D5B5-F75F-D894-9AFDD9883C78}" dt="2024-06-04T17:40:49.772" v="450"/>
          <ac:spMkLst>
            <pc:docMk/>
            <pc:sldMk cId="361594774" sldId="270"/>
            <ac:spMk id="13" creationId="{243BD93E-B1DA-1A69-9EDA-16C9CC2DD24A}"/>
          </ac:spMkLst>
        </pc:spChg>
        <pc:spChg chg="del">
          <ac:chgData name="Laura Hatherly" userId="S::18lhatherly@heckgrammar.co.uk::973ae847-1807-4682-bd1b-5eed1bedfc85" providerId="AD" clId="Web-{30489E29-D5B5-F75F-D894-9AFDD9883C78}" dt="2024-06-04T17:40:49.772" v="451"/>
          <ac:spMkLst>
            <pc:docMk/>
            <pc:sldMk cId="361594774" sldId="270"/>
            <ac:spMk id="14" creationId="{0A1D56F4-9AB8-292B-9151-48A3EBAF52C6}"/>
          </ac:spMkLst>
        </pc:spChg>
        <pc:spChg chg="del">
          <ac:chgData name="Laura Hatherly" userId="S::18lhatherly@heckgrammar.co.uk::973ae847-1807-4682-bd1b-5eed1bedfc85" providerId="AD" clId="Web-{30489E29-D5B5-F75F-D894-9AFDD9883C78}" dt="2024-06-04T17:40:49.772" v="448"/>
          <ac:spMkLst>
            <pc:docMk/>
            <pc:sldMk cId="361594774" sldId="270"/>
            <ac:spMk id="15" creationId="{154DEB79-8863-455D-9CD0-FEAB07ABFB2B}"/>
          </ac:spMkLst>
        </pc:spChg>
        <pc:spChg chg="del">
          <ac:chgData name="Laura Hatherly" userId="S::18lhatherly@heckgrammar.co.uk::973ae847-1807-4682-bd1b-5eed1bedfc85" providerId="AD" clId="Web-{30489E29-D5B5-F75F-D894-9AFDD9883C78}" dt="2024-06-04T17:40:49.772" v="449"/>
          <ac:spMkLst>
            <pc:docMk/>
            <pc:sldMk cId="361594774" sldId="270"/>
            <ac:spMk id="16" creationId="{939A869B-61CB-49B6-FA81-77911E9FC308}"/>
          </ac:spMkLst>
        </pc:spChg>
        <pc:spChg chg="del">
          <ac:chgData name="Laura Hatherly" userId="S::18lhatherly@heckgrammar.co.uk::973ae847-1807-4682-bd1b-5eed1bedfc85" providerId="AD" clId="Web-{30489E29-D5B5-F75F-D894-9AFDD9883C78}" dt="2024-06-04T17:40:49.772" v="447"/>
          <ac:spMkLst>
            <pc:docMk/>
            <pc:sldMk cId="361594774" sldId="270"/>
            <ac:spMk id="17" creationId="{0F605A0B-ACFF-EAB6-FA3F-C4C4DC4A8C25}"/>
          </ac:spMkLst>
        </pc:spChg>
        <pc:spChg chg="del">
          <ac:chgData name="Laura Hatherly" userId="S::18lhatherly@heckgrammar.co.uk::973ae847-1807-4682-bd1b-5eed1bedfc85" providerId="AD" clId="Web-{30489E29-D5B5-F75F-D894-9AFDD9883C78}" dt="2024-06-04T17:40:49.757" v="443"/>
          <ac:spMkLst>
            <pc:docMk/>
            <pc:sldMk cId="361594774" sldId="270"/>
            <ac:spMk id="19" creationId="{A94DEA30-D064-574E-52D2-6D1D2685B07A}"/>
          </ac:spMkLst>
        </pc:spChg>
        <pc:spChg chg="del">
          <ac:chgData name="Laura Hatherly" userId="S::18lhatherly@heckgrammar.co.uk::973ae847-1807-4682-bd1b-5eed1bedfc85" providerId="AD" clId="Web-{30489E29-D5B5-F75F-D894-9AFDD9883C78}" dt="2024-06-04T17:40:49.772" v="446"/>
          <ac:spMkLst>
            <pc:docMk/>
            <pc:sldMk cId="361594774" sldId="270"/>
            <ac:spMk id="21" creationId="{F6A479AC-3CD9-5AE0-7354-988B0C4ECCB3}"/>
          </ac:spMkLst>
        </pc:spChg>
        <pc:spChg chg="del">
          <ac:chgData name="Laura Hatherly" userId="S::18lhatherly@heckgrammar.co.uk::973ae847-1807-4682-bd1b-5eed1bedfc85" providerId="AD" clId="Web-{30489E29-D5B5-F75F-D894-9AFDD9883C78}" dt="2024-06-04T17:40:49.772" v="445"/>
          <ac:spMkLst>
            <pc:docMk/>
            <pc:sldMk cId="361594774" sldId="270"/>
            <ac:spMk id="23" creationId="{0F052093-CCBA-D21B-6087-6FB67B3CE4E3}"/>
          </ac:spMkLst>
        </pc:spChg>
        <pc:spChg chg="del">
          <ac:chgData name="Laura Hatherly" userId="S::18lhatherly@heckgrammar.co.uk::973ae847-1807-4682-bd1b-5eed1bedfc85" providerId="AD" clId="Web-{30489E29-D5B5-F75F-D894-9AFDD9883C78}" dt="2024-06-04T17:40:49.772" v="444"/>
          <ac:spMkLst>
            <pc:docMk/>
            <pc:sldMk cId="361594774" sldId="270"/>
            <ac:spMk id="24" creationId="{878A6EFE-10BB-4B18-F770-E2124B262D09}"/>
          </ac:spMkLst>
        </pc:spChg>
        <pc:spChg chg="del">
          <ac:chgData name="Laura Hatherly" userId="S::18lhatherly@heckgrammar.co.uk::973ae847-1807-4682-bd1b-5eed1bedfc85" providerId="AD" clId="Web-{30489E29-D5B5-F75F-D894-9AFDD9883C78}" dt="2024-06-04T17:40:49.757" v="441"/>
          <ac:spMkLst>
            <pc:docMk/>
            <pc:sldMk cId="361594774" sldId="270"/>
            <ac:spMk id="29" creationId="{4CECE3F4-3B97-E949-44CD-485251969A18}"/>
          </ac:spMkLst>
        </pc:spChg>
        <pc:spChg chg="del">
          <ac:chgData name="Laura Hatherly" userId="S::18lhatherly@heckgrammar.co.uk::973ae847-1807-4682-bd1b-5eed1bedfc85" providerId="AD" clId="Web-{30489E29-D5B5-F75F-D894-9AFDD9883C78}" dt="2024-06-04T17:40:49.757" v="440"/>
          <ac:spMkLst>
            <pc:docMk/>
            <pc:sldMk cId="361594774" sldId="270"/>
            <ac:spMk id="30" creationId="{7C7FB87E-2A1F-11EA-E509-DCBD46E42386}"/>
          </ac:spMkLst>
        </pc:spChg>
        <pc:spChg chg="del">
          <ac:chgData name="Laura Hatherly" userId="S::18lhatherly@heckgrammar.co.uk::973ae847-1807-4682-bd1b-5eed1bedfc85" providerId="AD" clId="Web-{30489E29-D5B5-F75F-D894-9AFDD9883C78}" dt="2024-06-04T17:40:49.757" v="439"/>
          <ac:spMkLst>
            <pc:docMk/>
            <pc:sldMk cId="361594774" sldId="270"/>
            <ac:spMk id="31" creationId="{394BFB13-BF34-4872-544A-BC6C757F7E46}"/>
          </ac:spMkLst>
        </pc:spChg>
        <pc:picChg chg="del">
          <ac:chgData name="Laura Hatherly" userId="S::18lhatherly@heckgrammar.co.uk::973ae847-1807-4682-bd1b-5eed1bedfc85" providerId="AD" clId="Web-{30489E29-D5B5-F75F-D894-9AFDD9883C78}" dt="2024-06-04T17:40:49.757" v="438"/>
          <ac:picMkLst>
            <pc:docMk/>
            <pc:sldMk cId="361594774" sldId="270"/>
            <ac:picMk id="2" creationId="{0961855C-7FF6-9F5C-8D05-8245B4DBA48A}"/>
          </ac:picMkLst>
        </pc:picChg>
        <pc:picChg chg="del">
          <ac:chgData name="Laura Hatherly" userId="S::18lhatherly@heckgrammar.co.uk::973ae847-1807-4682-bd1b-5eed1bedfc85" providerId="AD" clId="Web-{30489E29-D5B5-F75F-D894-9AFDD9883C78}" dt="2024-06-04T17:40:49.772" v="455"/>
          <ac:picMkLst>
            <pc:docMk/>
            <pc:sldMk cId="361594774" sldId="270"/>
            <ac:picMk id="6" creationId="{94D4568A-963F-E0EE-A31C-73331E3E209F}"/>
          </ac:picMkLst>
        </pc:picChg>
        <pc:picChg chg="del">
          <ac:chgData name="Laura Hatherly" userId="S::18lhatherly@heckgrammar.co.uk::973ae847-1807-4682-bd1b-5eed1bedfc85" providerId="AD" clId="Web-{30489E29-D5B5-F75F-D894-9AFDD9883C78}" dt="2024-06-04T17:40:49.772" v="452"/>
          <ac:picMkLst>
            <pc:docMk/>
            <pc:sldMk cId="361594774" sldId="270"/>
            <ac:picMk id="11" creationId="{580AD101-0985-3B41-FD4C-5EEE25D2D59D}"/>
          </ac:picMkLst>
        </pc:picChg>
        <pc:picChg chg="del">
          <ac:chgData name="Laura Hatherly" userId="S::18lhatherly@heckgrammar.co.uk::973ae847-1807-4682-bd1b-5eed1bedfc85" providerId="AD" clId="Web-{30489E29-D5B5-F75F-D894-9AFDD9883C78}" dt="2024-06-04T17:40:49.757" v="437"/>
          <ac:picMkLst>
            <pc:docMk/>
            <pc:sldMk cId="361594774" sldId="270"/>
            <ac:picMk id="20" creationId="{449390B0-2F1D-7522-6B44-8AAE06E00300}"/>
          </ac:picMkLst>
        </pc:picChg>
        <pc:picChg chg="del">
          <ac:chgData name="Laura Hatherly" userId="S::18lhatherly@heckgrammar.co.uk::973ae847-1807-4682-bd1b-5eed1bedfc85" providerId="AD" clId="Web-{30489E29-D5B5-F75F-D894-9AFDD9883C78}" dt="2024-06-04T17:40:49.757" v="436"/>
          <ac:picMkLst>
            <pc:docMk/>
            <pc:sldMk cId="361594774" sldId="270"/>
            <ac:picMk id="22" creationId="{EFC11B24-DBD2-8218-C3EC-0160CAD95CAA}"/>
          </ac:picMkLst>
        </pc:picChg>
        <pc:picChg chg="del">
          <ac:chgData name="Laura Hatherly" userId="S::18lhatherly@heckgrammar.co.uk::973ae847-1807-4682-bd1b-5eed1bedfc85" providerId="AD" clId="Web-{30489E29-D5B5-F75F-D894-9AFDD9883C78}" dt="2024-06-04T17:40:49.757" v="435"/>
          <ac:picMkLst>
            <pc:docMk/>
            <pc:sldMk cId="361594774" sldId="270"/>
            <ac:picMk id="27" creationId="{E286464D-A5F1-3463-6445-5AC76A4F3300}"/>
          </ac:picMkLst>
        </pc:picChg>
        <pc:picChg chg="del">
          <ac:chgData name="Laura Hatherly" userId="S::18lhatherly@heckgrammar.co.uk::973ae847-1807-4682-bd1b-5eed1bedfc85" providerId="AD" clId="Web-{30489E29-D5B5-F75F-D894-9AFDD9883C78}" dt="2024-06-04T17:40:49.757" v="434"/>
          <ac:picMkLst>
            <pc:docMk/>
            <pc:sldMk cId="361594774" sldId="270"/>
            <ac:picMk id="28" creationId="{2729222A-C9B1-D854-4E07-8993B30DD949}"/>
          </ac:picMkLst>
        </pc:picChg>
        <pc:cxnChg chg="del">
          <ac:chgData name="Laura Hatherly" userId="S::18lhatherly@heckgrammar.co.uk::973ae847-1807-4682-bd1b-5eed1bedfc85" providerId="AD" clId="Web-{30489E29-D5B5-F75F-D894-9AFDD9883C78}" dt="2024-06-04T17:40:49.757" v="442"/>
          <ac:cxnSpMkLst>
            <pc:docMk/>
            <pc:sldMk cId="361594774" sldId="270"/>
            <ac:cxnSpMk id="26" creationId="{55B86066-922E-9A5A-0373-C8266FE74352}"/>
          </ac:cxnSpMkLst>
        </pc:cxnChg>
      </pc:sldChg>
      <pc:sldChg chg="delSp modSp add del mod modClrScheme chgLayout">
        <pc:chgData name="Laura Hatherly" userId="S::18lhatherly@heckgrammar.co.uk::973ae847-1807-4682-bd1b-5eed1bedfc85" providerId="AD" clId="Web-{30489E29-D5B5-F75F-D894-9AFDD9883C78}" dt="2024-06-04T17:40:55.538" v="471"/>
        <pc:sldMkLst>
          <pc:docMk/>
          <pc:sldMk cId="2536053987" sldId="271"/>
        </pc:sldMkLst>
        <pc:spChg chg="del">
          <ac:chgData name="Laura Hatherly" userId="S::18lhatherly@heckgrammar.co.uk::973ae847-1807-4682-bd1b-5eed1bedfc85" providerId="AD" clId="Web-{30489E29-D5B5-F75F-D894-9AFDD9883C78}" dt="2024-06-04T17:40:55.538" v="462"/>
          <ac:spMkLst>
            <pc:docMk/>
            <pc:sldMk cId="2536053987" sldId="271"/>
            <ac:spMk id="2" creationId="{B43BB2CB-AD21-34DB-6990-F936C04B4717}"/>
          </ac:spMkLst>
        </pc:spChg>
        <pc:spChg chg="del">
          <ac:chgData name="Laura Hatherly" userId="S::18lhatherly@heckgrammar.co.uk::973ae847-1807-4682-bd1b-5eed1bedfc85" providerId="AD" clId="Web-{30489E29-D5B5-F75F-D894-9AFDD9883C78}" dt="2024-06-04T17:40:55.538" v="463"/>
          <ac:spMkLst>
            <pc:docMk/>
            <pc:sldMk cId="2536053987" sldId="271"/>
            <ac:spMk id="3" creationId="{7B95FBBB-96E8-7CF2-78BB-CE06ADF54010}"/>
          </ac:spMkLst>
        </pc:spChg>
        <pc:spChg chg="del">
          <ac:chgData name="Laura Hatherly" userId="S::18lhatherly@heckgrammar.co.uk::973ae847-1807-4682-bd1b-5eed1bedfc85" providerId="AD" clId="Web-{30489E29-D5B5-F75F-D894-9AFDD9883C78}" dt="2024-06-04T17:40:55.538" v="458"/>
          <ac:spMkLst>
            <pc:docMk/>
            <pc:sldMk cId="2536053987" sldId="271"/>
            <ac:spMk id="7" creationId="{5BBB197D-9516-9B3E-C376-555093F5A78A}"/>
          </ac:spMkLst>
        </pc:spChg>
        <pc:spChg chg="del">
          <ac:chgData name="Laura Hatherly" userId="S::18lhatherly@heckgrammar.co.uk::973ae847-1807-4682-bd1b-5eed1bedfc85" providerId="AD" clId="Web-{30489E29-D5B5-F75F-D894-9AFDD9883C78}" dt="2024-06-04T17:40:55.538" v="470"/>
          <ac:spMkLst>
            <pc:docMk/>
            <pc:sldMk cId="2536053987" sldId="271"/>
            <ac:spMk id="8" creationId="{96D6E3DC-C016-3F13-5666-450C58B82751}"/>
          </ac:spMkLst>
        </pc:spChg>
        <pc:spChg chg="del">
          <ac:chgData name="Laura Hatherly" userId="S::18lhatherly@heckgrammar.co.uk::973ae847-1807-4682-bd1b-5eed1bedfc85" providerId="AD" clId="Web-{30489E29-D5B5-F75F-D894-9AFDD9883C78}" dt="2024-06-04T17:40:55.538" v="469"/>
          <ac:spMkLst>
            <pc:docMk/>
            <pc:sldMk cId="2536053987" sldId="271"/>
            <ac:spMk id="9" creationId="{3AB8096F-9931-FA42-4716-178180D3BB7D}"/>
          </ac:spMkLst>
        </pc:spChg>
        <pc:spChg chg="del">
          <ac:chgData name="Laura Hatherly" userId="S::18lhatherly@heckgrammar.co.uk::973ae847-1807-4682-bd1b-5eed1bedfc85" providerId="AD" clId="Web-{30489E29-D5B5-F75F-D894-9AFDD9883C78}" dt="2024-06-04T17:40:55.538" v="467"/>
          <ac:spMkLst>
            <pc:docMk/>
            <pc:sldMk cId="2536053987" sldId="271"/>
            <ac:spMk id="22" creationId="{A4E0888D-BB6D-A3EC-5DD8-FACD3B0E128B}"/>
          </ac:spMkLst>
        </pc:spChg>
        <pc:spChg chg="del">
          <ac:chgData name="Laura Hatherly" userId="S::18lhatherly@heckgrammar.co.uk::973ae847-1807-4682-bd1b-5eed1bedfc85" providerId="AD" clId="Web-{30489E29-D5B5-F75F-D894-9AFDD9883C78}" dt="2024-06-04T17:40:55.538" v="466"/>
          <ac:spMkLst>
            <pc:docMk/>
            <pc:sldMk cId="2536053987" sldId="271"/>
            <ac:spMk id="29" creationId="{A12D9C1B-07E8-1D7A-737D-C4F3EF09B22F}"/>
          </ac:spMkLst>
        </pc:spChg>
        <pc:spChg chg="del">
          <ac:chgData name="Laura Hatherly" userId="S::18lhatherly@heckgrammar.co.uk::973ae847-1807-4682-bd1b-5eed1bedfc85" providerId="AD" clId="Web-{30489E29-D5B5-F75F-D894-9AFDD9883C78}" dt="2024-06-04T17:40:55.538" v="465"/>
          <ac:spMkLst>
            <pc:docMk/>
            <pc:sldMk cId="2536053987" sldId="271"/>
            <ac:spMk id="36" creationId="{9E4E875C-50B2-E118-1FA6-070DD720AE20}"/>
          </ac:spMkLst>
        </pc:spChg>
        <pc:spChg chg="del">
          <ac:chgData name="Laura Hatherly" userId="S::18lhatherly@heckgrammar.co.uk::973ae847-1807-4682-bd1b-5eed1bedfc85" providerId="AD" clId="Web-{30489E29-D5B5-F75F-D894-9AFDD9883C78}" dt="2024-06-04T17:40:55.538" v="464"/>
          <ac:spMkLst>
            <pc:docMk/>
            <pc:sldMk cId="2536053987" sldId="271"/>
            <ac:spMk id="37" creationId="{47C622A2-A2B3-57E9-98DE-958FBAE539B9}"/>
          </ac:spMkLst>
        </pc:spChg>
        <pc:spChg chg="mod">
          <ac:chgData name="Laura Hatherly" userId="S::18lhatherly@heckgrammar.co.uk::973ae847-1807-4682-bd1b-5eed1bedfc85" providerId="AD" clId="Web-{30489E29-D5B5-F75F-D894-9AFDD9883C78}" dt="2024-06-04T17:40:53.288" v="456" actId="20577"/>
          <ac:spMkLst>
            <pc:docMk/>
            <pc:sldMk cId="2536053987" sldId="271"/>
            <ac:spMk id="42" creationId="{5CED64D9-0FF4-86FC-C061-EC8FC3B27A9F}"/>
          </ac:spMkLst>
        </pc:spChg>
        <pc:spChg chg="del">
          <ac:chgData name="Laura Hatherly" userId="S::18lhatherly@heckgrammar.co.uk::973ae847-1807-4682-bd1b-5eed1bedfc85" providerId="AD" clId="Web-{30489E29-D5B5-F75F-D894-9AFDD9883C78}" dt="2024-06-04T17:40:55.538" v="460"/>
          <ac:spMkLst>
            <pc:docMk/>
            <pc:sldMk cId="2536053987" sldId="271"/>
            <ac:spMk id="50" creationId="{1037C103-7500-B7A4-E258-15E5FEB6FAE9}"/>
          </ac:spMkLst>
        </pc:spChg>
        <pc:spChg chg="del">
          <ac:chgData name="Laura Hatherly" userId="S::18lhatherly@heckgrammar.co.uk::973ae847-1807-4682-bd1b-5eed1bedfc85" providerId="AD" clId="Web-{30489E29-D5B5-F75F-D894-9AFDD9883C78}" dt="2024-06-04T17:40:55.538" v="461"/>
          <ac:spMkLst>
            <pc:docMk/>
            <pc:sldMk cId="2536053987" sldId="271"/>
            <ac:spMk id="51" creationId="{1091CDE8-3326-09E4-CE21-D3F446A51489}"/>
          </ac:spMkLst>
        </pc:spChg>
        <pc:spChg chg="del">
          <ac:chgData name="Laura Hatherly" userId="S::18lhatherly@heckgrammar.co.uk::973ae847-1807-4682-bd1b-5eed1bedfc85" providerId="AD" clId="Web-{30489E29-D5B5-F75F-D894-9AFDD9883C78}" dt="2024-06-04T17:40:55.538" v="459"/>
          <ac:spMkLst>
            <pc:docMk/>
            <pc:sldMk cId="2536053987" sldId="271"/>
            <ac:spMk id="52" creationId="{8903D4A8-76D4-F147-7B2A-E9F561D2E521}"/>
          </ac:spMkLst>
        </pc:spChg>
        <pc:picChg chg="del">
          <ac:chgData name="Laura Hatherly" userId="S::18lhatherly@heckgrammar.co.uk::973ae847-1807-4682-bd1b-5eed1bedfc85" providerId="AD" clId="Web-{30489E29-D5B5-F75F-D894-9AFDD9883C78}" dt="2024-06-04T17:40:55.538" v="471"/>
          <ac:picMkLst>
            <pc:docMk/>
            <pc:sldMk cId="2536053987" sldId="271"/>
            <ac:picMk id="5" creationId="{D33F03B4-B805-90EA-F514-EF59767FFA57}"/>
          </ac:picMkLst>
        </pc:picChg>
        <pc:picChg chg="del">
          <ac:chgData name="Laura Hatherly" userId="S::18lhatherly@heckgrammar.co.uk::973ae847-1807-4682-bd1b-5eed1bedfc85" providerId="AD" clId="Web-{30489E29-D5B5-F75F-D894-9AFDD9883C78}" dt="2024-06-04T17:40:55.538" v="468"/>
          <ac:picMkLst>
            <pc:docMk/>
            <pc:sldMk cId="2536053987" sldId="271"/>
            <ac:picMk id="17" creationId="{F58C03CB-5122-AD64-6FE8-0FCD74396EDC}"/>
          </ac:picMkLst>
        </pc:picChg>
        <pc:inkChg chg="del">
          <ac:chgData name="Laura Hatherly" userId="S::18lhatherly@heckgrammar.co.uk::973ae847-1807-4682-bd1b-5eed1bedfc85" providerId="AD" clId="Web-{30489E29-D5B5-F75F-D894-9AFDD9883C78}" dt="2024-06-04T17:40:54.601" v="457"/>
          <ac:inkMkLst>
            <pc:docMk/>
            <pc:sldMk cId="2536053987" sldId="271"/>
            <ac:inkMk id="43" creationId="{9AB47230-81B7-1A69-6549-C9D09B85564F}"/>
          </ac:inkMkLst>
        </pc:inkChg>
      </pc:sldChg>
      <pc:sldChg chg="delSp modSp add del mod modClrScheme chgLayout">
        <pc:chgData name="Laura Hatherly" userId="S::18lhatherly@heckgrammar.co.uk::973ae847-1807-4682-bd1b-5eed1bedfc85" providerId="AD" clId="Web-{30489E29-D5B5-F75F-D894-9AFDD9883C78}" dt="2024-06-04T17:41:06.851" v="501"/>
        <pc:sldMkLst>
          <pc:docMk/>
          <pc:sldMk cId="2096101315" sldId="272"/>
        </pc:sldMkLst>
        <pc:spChg chg="del">
          <ac:chgData name="Laura Hatherly" userId="S::18lhatherly@heckgrammar.co.uk::973ae847-1807-4682-bd1b-5eed1bedfc85" providerId="AD" clId="Web-{30489E29-D5B5-F75F-D894-9AFDD9883C78}" dt="2024-06-04T17:41:06.851" v="499"/>
          <ac:spMkLst>
            <pc:docMk/>
            <pc:sldMk cId="2096101315" sldId="272"/>
            <ac:spMk id="2" creationId="{B9BB175E-74CB-7426-6A8D-A2C91A252DE9}"/>
          </ac:spMkLst>
        </pc:spChg>
        <pc:spChg chg="del">
          <ac:chgData name="Laura Hatherly" userId="S::18lhatherly@heckgrammar.co.uk::973ae847-1807-4682-bd1b-5eed1bedfc85" providerId="AD" clId="Web-{30489E29-D5B5-F75F-D894-9AFDD9883C78}" dt="2024-06-04T17:41:06.851" v="495"/>
          <ac:spMkLst>
            <pc:docMk/>
            <pc:sldMk cId="2096101315" sldId="272"/>
            <ac:spMk id="3" creationId="{A4421E23-4893-DEB6-D41F-8D6041F2C2A7}"/>
          </ac:spMkLst>
        </pc:spChg>
        <pc:spChg chg="del">
          <ac:chgData name="Laura Hatherly" userId="S::18lhatherly@heckgrammar.co.uk::973ae847-1807-4682-bd1b-5eed1bedfc85" providerId="AD" clId="Web-{30489E29-D5B5-F75F-D894-9AFDD9883C78}" dt="2024-06-04T17:41:06.851" v="500"/>
          <ac:spMkLst>
            <pc:docMk/>
            <pc:sldMk cId="2096101315" sldId="272"/>
            <ac:spMk id="7" creationId="{2CBEE14E-7FD3-009E-E0D1-00AAE4233D63}"/>
          </ac:spMkLst>
        </pc:spChg>
        <pc:spChg chg="mod">
          <ac:chgData name="Laura Hatherly" userId="S::18lhatherly@heckgrammar.co.uk::973ae847-1807-4682-bd1b-5eed1bedfc85" providerId="AD" clId="Web-{30489E29-D5B5-F75F-D894-9AFDD9883C78}" dt="2024-06-04T17:41:00.992" v="474" actId="20577"/>
          <ac:spMkLst>
            <pc:docMk/>
            <pc:sldMk cId="2096101315" sldId="272"/>
            <ac:spMk id="9" creationId="{908FEF94-7BEE-DD17-8C3A-607950426B3D}"/>
          </ac:spMkLst>
        </pc:spChg>
        <pc:spChg chg="del">
          <ac:chgData name="Laura Hatherly" userId="S::18lhatherly@heckgrammar.co.uk::973ae847-1807-4682-bd1b-5eed1bedfc85" providerId="AD" clId="Web-{30489E29-D5B5-F75F-D894-9AFDD9883C78}" dt="2024-06-04T17:41:04.820" v="476"/>
          <ac:spMkLst>
            <pc:docMk/>
            <pc:sldMk cId="2096101315" sldId="272"/>
            <ac:spMk id="11" creationId="{BCA5CCCD-8C5A-F6AB-592E-1471CD0C88C7}"/>
          </ac:spMkLst>
        </pc:spChg>
        <pc:spChg chg="del">
          <ac:chgData name="Laura Hatherly" userId="S::18lhatherly@heckgrammar.co.uk::973ae847-1807-4682-bd1b-5eed1bedfc85" providerId="AD" clId="Web-{30489E29-D5B5-F75F-D894-9AFDD9883C78}" dt="2024-06-04T17:41:06.851" v="491"/>
          <ac:spMkLst>
            <pc:docMk/>
            <pc:sldMk cId="2096101315" sldId="272"/>
            <ac:spMk id="13" creationId="{E3D0F875-3D96-DF5E-18A2-791617C65321}"/>
          </ac:spMkLst>
        </pc:spChg>
        <pc:spChg chg="del">
          <ac:chgData name="Laura Hatherly" userId="S::18lhatherly@heckgrammar.co.uk::973ae847-1807-4682-bd1b-5eed1bedfc85" providerId="AD" clId="Web-{30489E29-D5B5-F75F-D894-9AFDD9883C78}" dt="2024-06-04T17:41:06.851" v="490"/>
          <ac:spMkLst>
            <pc:docMk/>
            <pc:sldMk cId="2096101315" sldId="272"/>
            <ac:spMk id="14" creationId="{2CA21E81-3D83-BEDB-E0D5-61971A519483}"/>
          </ac:spMkLst>
        </pc:spChg>
        <pc:spChg chg="del">
          <ac:chgData name="Laura Hatherly" userId="S::18lhatherly@heckgrammar.co.uk::973ae847-1807-4682-bd1b-5eed1bedfc85" providerId="AD" clId="Web-{30489E29-D5B5-F75F-D894-9AFDD9883C78}" dt="2024-06-04T17:41:06.851" v="489"/>
          <ac:spMkLst>
            <pc:docMk/>
            <pc:sldMk cId="2096101315" sldId="272"/>
            <ac:spMk id="15" creationId="{464E7811-37BA-05B3-18C5-54ABA98E960A}"/>
          </ac:spMkLst>
        </pc:spChg>
        <pc:spChg chg="del">
          <ac:chgData name="Laura Hatherly" userId="S::18lhatherly@heckgrammar.co.uk::973ae847-1807-4682-bd1b-5eed1bedfc85" providerId="AD" clId="Web-{30489E29-D5B5-F75F-D894-9AFDD9883C78}" dt="2024-06-04T17:41:06.851" v="488"/>
          <ac:spMkLst>
            <pc:docMk/>
            <pc:sldMk cId="2096101315" sldId="272"/>
            <ac:spMk id="16" creationId="{3F485779-FEC3-D9C5-9985-37F3E1FAE8DA}"/>
          </ac:spMkLst>
        </pc:spChg>
        <pc:spChg chg="del">
          <ac:chgData name="Laura Hatherly" userId="S::18lhatherly@heckgrammar.co.uk::973ae847-1807-4682-bd1b-5eed1bedfc85" providerId="AD" clId="Web-{30489E29-D5B5-F75F-D894-9AFDD9883C78}" dt="2024-06-04T17:41:06.851" v="487"/>
          <ac:spMkLst>
            <pc:docMk/>
            <pc:sldMk cId="2096101315" sldId="272"/>
            <ac:spMk id="18" creationId="{014A9700-8AA5-10AC-682D-45F346851A21}"/>
          </ac:spMkLst>
        </pc:spChg>
        <pc:spChg chg="del">
          <ac:chgData name="Laura Hatherly" userId="S::18lhatherly@heckgrammar.co.uk::973ae847-1807-4682-bd1b-5eed1bedfc85" providerId="AD" clId="Web-{30489E29-D5B5-F75F-D894-9AFDD9883C78}" dt="2024-06-04T17:41:06.851" v="493"/>
          <ac:spMkLst>
            <pc:docMk/>
            <pc:sldMk cId="2096101315" sldId="272"/>
            <ac:spMk id="24" creationId="{42605381-3BAE-9EDC-B236-DDEFCADA11E1}"/>
          </ac:spMkLst>
        </pc:spChg>
        <pc:spChg chg="del">
          <ac:chgData name="Laura Hatherly" userId="S::18lhatherly@heckgrammar.co.uk::973ae847-1807-4682-bd1b-5eed1bedfc85" providerId="AD" clId="Web-{30489E29-D5B5-F75F-D894-9AFDD9883C78}" dt="2024-06-04T17:41:06.851" v="498"/>
          <ac:spMkLst>
            <pc:docMk/>
            <pc:sldMk cId="2096101315" sldId="272"/>
            <ac:spMk id="28" creationId="{F3ECC921-80BE-D715-874E-8616636266AA}"/>
          </ac:spMkLst>
        </pc:spChg>
        <pc:spChg chg="del">
          <ac:chgData name="Laura Hatherly" userId="S::18lhatherly@heckgrammar.co.uk::973ae847-1807-4682-bd1b-5eed1bedfc85" providerId="AD" clId="Web-{30489E29-D5B5-F75F-D894-9AFDD9883C78}" dt="2024-06-04T17:41:06.851" v="494"/>
          <ac:spMkLst>
            <pc:docMk/>
            <pc:sldMk cId="2096101315" sldId="272"/>
            <ac:spMk id="29" creationId="{161DBADF-88F1-10C2-F611-DAD8E2AB1157}"/>
          </ac:spMkLst>
        </pc:spChg>
        <pc:spChg chg="del">
          <ac:chgData name="Laura Hatherly" userId="S::18lhatherly@heckgrammar.co.uk::973ae847-1807-4682-bd1b-5eed1bedfc85" providerId="AD" clId="Web-{30489E29-D5B5-F75F-D894-9AFDD9883C78}" dt="2024-06-04T17:41:06.851" v="496"/>
          <ac:spMkLst>
            <pc:docMk/>
            <pc:sldMk cId="2096101315" sldId="272"/>
            <ac:spMk id="32" creationId="{7F00A787-3FB6-04B7-61F5-40F2A3E1E166}"/>
          </ac:spMkLst>
        </pc:spChg>
        <pc:spChg chg="del">
          <ac:chgData name="Laura Hatherly" userId="S::18lhatherly@heckgrammar.co.uk::973ae847-1807-4682-bd1b-5eed1bedfc85" providerId="AD" clId="Web-{30489E29-D5B5-F75F-D894-9AFDD9883C78}" dt="2024-06-04T17:41:06.851" v="501"/>
          <ac:spMkLst>
            <pc:docMk/>
            <pc:sldMk cId="2096101315" sldId="272"/>
            <ac:spMk id="33" creationId="{75C9052E-EA5F-C907-6439-682956C63669}"/>
          </ac:spMkLst>
        </pc:spChg>
        <pc:spChg chg="del">
          <ac:chgData name="Laura Hatherly" userId="S::18lhatherly@heckgrammar.co.uk::973ae847-1807-4682-bd1b-5eed1bedfc85" providerId="AD" clId="Web-{30489E29-D5B5-F75F-D894-9AFDD9883C78}" dt="2024-06-04T17:41:06.851" v="497"/>
          <ac:spMkLst>
            <pc:docMk/>
            <pc:sldMk cId="2096101315" sldId="272"/>
            <ac:spMk id="34" creationId="{48927EB0-EF61-CA60-5DD1-DF1C4DA6AE60}"/>
          </ac:spMkLst>
        </pc:spChg>
        <pc:spChg chg="del">
          <ac:chgData name="Laura Hatherly" userId="S::18lhatherly@heckgrammar.co.uk::973ae847-1807-4682-bd1b-5eed1bedfc85" providerId="AD" clId="Web-{30489E29-D5B5-F75F-D894-9AFDD9883C78}" dt="2024-06-04T17:41:06.851" v="484"/>
          <ac:spMkLst>
            <pc:docMk/>
            <pc:sldMk cId="2096101315" sldId="272"/>
            <ac:spMk id="39" creationId="{ED07E5FE-48E2-F1E6-AA63-C637D5988533}"/>
          </ac:spMkLst>
        </pc:spChg>
        <pc:picChg chg="del">
          <ac:chgData name="Laura Hatherly" userId="S::18lhatherly@heckgrammar.co.uk::973ae847-1807-4682-bd1b-5eed1bedfc85" providerId="AD" clId="Web-{30489E29-D5B5-F75F-D894-9AFDD9883C78}" dt="2024-06-04T17:41:06.851" v="492"/>
          <ac:picMkLst>
            <pc:docMk/>
            <pc:sldMk cId="2096101315" sldId="272"/>
            <ac:picMk id="12" creationId="{134F8FB6-B834-6C24-CAF1-D5323F0C96F5}"/>
          </ac:picMkLst>
        </pc:picChg>
        <pc:picChg chg="del">
          <ac:chgData name="Laura Hatherly" userId="S::18lhatherly@heckgrammar.co.uk::973ae847-1807-4682-bd1b-5eed1bedfc85" providerId="AD" clId="Web-{30489E29-D5B5-F75F-D894-9AFDD9883C78}" dt="2024-06-04T17:41:06.851" v="482"/>
          <ac:picMkLst>
            <pc:docMk/>
            <pc:sldMk cId="2096101315" sldId="272"/>
            <ac:picMk id="19" creationId="{3608CC7D-A45E-C101-CC0E-574D38DD46E0}"/>
          </ac:picMkLst>
        </pc:picChg>
        <pc:picChg chg="del">
          <ac:chgData name="Laura Hatherly" userId="S::18lhatherly@heckgrammar.co.uk::973ae847-1807-4682-bd1b-5eed1bedfc85" providerId="AD" clId="Web-{30489E29-D5B5-F75F-D894-9AFDD9883C78}" dt="2024-06-04T17:41:06.851" v="480"/>
          <ac:picMkLst>
            <pc:docMk/>
            <pc:sldMk cId="2096101315" sldId="272"/>
            <ac:picMk id="26" creationId="{D7572F2C-516F-B9B8-0919-957B24BD7D7C}"/>
          </ac:picMkLst>
        </pc:picChg>
        <pc:picChg chg="del">
          <ac:chgData name="Laura Hatherly" userId="S::18lhatherly@heckgrammar.co.uk::973ae847-1807-4682-bd1b-5eed1bedfc85" providerId="AD" clId="Web-{30489E29-D5B5-F75F-D894-9AFDD9883C78}" dt="2024-06-04T17:41:06.851" v="481"/>
          <ac:picMkLst>
            <pc:docMk/>
            <pc:sldMk cId="2096101315" sldId="272"/>
            <ac:picMk id="27" creationId="{6E0EAB37-5E90-E6B1-D4A4-AD53500BB4AC}"/>
          </ac:picMkLst>
        </pc:picChg>
        <pc:picChg chg="del">
          <ac:chgData name="Laura Hatherly" userId="S::18lhatherly@heckgrammar.co.uk::973ae847-1807-4682-bd1b-5eed1bedfc85" providerId="AD" clId="Web-{30489E29-D5B5-F75F-D894-9AFDD9883C78}" dt="2024-06-04T17:41:06.851" v="479"/>
          <ac:picMkLst>
            <pc:docMk/>
            <pc:sldMk cId="2096101315" sldId="272"/>
            <ac:picMk id="30" creationId="{C85D097B-02F3-68BB-3431-A63A51ACAACD}"/>
          </ac:picMkLst>
        </pc:picChg>
        <pc:picChg chg="del">
          <ac:chgData name="Laura Hatherly" userId="S::18lhatherly@heckgrammar.co.uk::973ae847-1807-4682-bd1b-5eed1bedfc85" providerId="AD" clId="Web-{30489E29-D5B5-F75F-D894-9AFDD9883C78}" dt="2024-06-04T17:41:05.289" v="477"/>
          <ac:picMkLst>
            <pc:docMk/>
            <pc:sldMk cId="2096101315" sldId="272"/>
            <ac:picMk id="35" creationId="{9EE044C2-4F9D-0B70-4265-3FAE6C8D572B}"/>
          </ac:picMkLst>
        </pc:picChg>
        <pc:picChg chg="del">
          <ac:chgData name="Laura Hatherly" userId="S::18lhatherly@heckgrammar.co.uk::973ae847-1807-4682-bd1b-5eed1bedfc85" providerId="AD" clId="Web-{30489E29-D5B5-F75F-D894-9AFDD9883C78}" dt="2024-06-04T17:41:01.789" v="475"/>
          <ac:picMkLst>
            <pc:docMk/>
            <pc:sldMk cId="2096101315" sldId="272"/>
            <ac:picMk id="36" creationId="{1DB88535-A004-72E6-C44C-DBB56CA0897A}"/>
          </ac:picMkLst>
        </pc:picChg>
        <pc:picChg chg="del">
          <ac:chgData name="Laura Hatherly" userId="S::18lhatherly@heckgrammar.co.uk::973ae847-1807-4682-bd1b-5eed1bedfc85" providerId="AD" clId="Web-{30489E29-D5B5-F75F-D894-9AFDD9883C78}" dt="2024-06-04T17:41:06.851" v="483"/>
          <ac:picMkLst>
            <pc:docMk/>
            <pc:sldMk cId="2096101315" sldId="272"/>
            <ac:picMk id="1028" creationId="{2E3ABF5A-CCBB-CA79-B331-1C6FFDC99291}"/>
          </ac:picMkLst>
        </pc:picChg>
        <pc:inkChg chg="del">
          <ac:chgData name="Laura Hatherly" userId="S::18lhatherly@heckgrammar.co.uk::973ae847-1807-4682-bd1b-5eed1bedfc85" providerId="AD" clId="Web-{30489E29-D5B5-F75F-D894-9AFDD9883C78}" dt="2024-06-04T17:41:05.914" v="478"/>
          <ac:inkMkLst>
            <pc:docMk/>
            <pc:sldMk cId="2096101315" sldId="272"/>
            <ac:inkMk id="22" creationId="{3D59D512-6A14-F80C-D41E-EF38754F94C1}"/>
          </ac:inkMkLst>
        </pc:inkChg>
        <pc:inkChg chg="del">
          <ac:chgData name="Laura Hatherly" userId="S::18lhatherly@heckgrammar.co.uk::973ae847-1807-4682-bd1b-5eed1bedfc85" providerId="AD" clId="Web-{30489E29-D5B5-F75F-D894-9AFDD9883C78}" dt="2024-06-04T17:41:06.851" v="486"/>
          <ac:inkMkLst>
            <pc:docMk/>
            <pc:sldMk cId="2096101315" sldId="272"/>
            <ac:inkMk id="31" creationId="{CC578B8C-5DBD-FB45-13B7-FC61EA556DF5}"/>
          </ac:inkMkLst>
        </pc:inkChg>
        <pc:inkChg chg="del">
          <ac:chgData name="Laura Hatherly" userId="S::18lhatherly@heckgrammar.co.uk::973ae847-1807-4682-bd1b-5eed1bedfc85" providerId="AD" clId="Web-{30489E29-D5B5-F75F-D894-9AFDD9883C78}" dt="2024-06-04T17:41:06.851" v="485"/>
          <ac:inkMkLst>
            <pc:docMk/>
            <pc:sldMk cId="2096101315" sldId="272"/>
            <ac:inkMk id="38" creationId="{BD08CA4E-E339-A968-5BE7-8B0D61781B21}"/>
          </ac:inkMkLst>
        </pc:inkChg>
      </pc:sldChg>
      <pc:sldChg chg="addSp delSp modSp add del mod modClrScheme chgLayout">
        <pc:chgData name="Laura Hatherly" userId="S::18lhatherly@heckgrammar.co.uk::973ae847-1807-4682-bd1b-5eed1bedfc85" providerId="AD" clId="Web-{30489E29-D5B5-F75F-D894-9AFDD9883C78}" dt="2024-06-04T17:41:31.462" v="511"/>
        <pc:sldMkLst>
          <pc:docMk/>
          <pc:sldMk cId="2834951047" sldId="273"/>
        </pc:sldMkLst>
        <pc:spChg chg="add del mod">
          <ac:chgData name="Laura Hatherly" userId="S::18lhatherly@heckgrammar.co.uk::973ae847-1807-4682-bd1b-5eed1bedfc85" providerId="AD" clId="Web-{30489E29-D5B5-F75F-D894-9AFDD9883C78}" dt="2024-06-04T17:41:31.462" v="511"/>
          <ac:spMkLst>
            <pc:docMk/>
            <pc:sldMk cId="2834951047" sldId="273"/>
            <ac:spMk id="2" creationId="{EB27DFA7-960C-1932-A627-0502B0FF1CE2}"/>
          </ac:spMkLst>
        </pc:spChg>
        <pc:spChg chg="del">
          <ac:chgData name="Laura Hatherly" userId="S::18lhatherly@heckgrammar.co.uk::973ae847-1807-4682-bd1b-5eed1bedfc85" providerId="AD" clId="Web-{30489E29-D5B5-F75F-D894-9AFDD9883C78}" dt="2024-06-04T17:41:20.962" v="504"/>
          <ac:spMkLst>
            <pc:docMk/>
            <pc:sldMk cId="2834951047" sldId="273"/>
            <ac:spMk id="4" creationId="{9A1D2ED2-52EC-725B-DA23-CD2C8D30B254}"/>
          </ac:spMkLst>
        </pc:spChg>
        <pc:spChg chg="del">
          <ac:chgData name="Laura Hatherly" userId="S::18lhatherly@heckgrammar.co.uk::973ae847-1807-4682-bd1b-5eed1bedfc85" providerId="AD" clId="Web-{30489E29-D5B5-F75F-D894-9AFDD9883C78}" dt="2024-06-04T17:41:20.352" v="503"/>
          <ac:spMkLst>
            <pc:docMk/>
            <pc:sldMk cId="2834951047" sldId="273"/>
            <ac:spMk id="5" creationId="{2D9434AE-B76B-8606-942B-FA11A8F0267F}"/>
          </ac:spMkLst>
        </pc:spChg>
        <pc:spChg chg="del">
          <ac:chgData name="Laura Hatherly" userId="S::18lhatherly@heckgrammar.co.uk::973ae847-1807-4682-bd1b-5eed1bedfc85" providerId="AD" clId="Web-{30489E29-D5B5-F75F-D894-9AFDD9883C78}" dt="2024-06-04T17:41:26.790" v="509"/>
          <ac:spMkLst>
            <pc:docMk/>
            <pc:sldMk cId="2834951047" sldId="273"/>
            <ac:spMk id="6" creationId="{7C7301C9-1FCC-9001-608B-2D0F8E8DB511}"/>
          </ac:spMkLst>
        </pc:spChg>
        <pc:spChg chg="del">
          <ac:chgData name="Laura Hatherly" userId="S::18lhatherly@heckgrammar.co.uk::973ae847-1807-4682-bd1b-5eed1bedfc85" providerId="AD" clId="Web-{30489E29-D5B5-F75F-D894-9AFDD9883C78}" dt="2024-06-04T17:41:27.946" v="510"/>
          <ac:spMkLst>
            <pc:docMk/>
            <pc:sldMk cId="2834951047" sldId="273"/>
            <ac:spMk id="9" creationId="{F48DD9F6-930F-F716-32A6-7FF28E4AF79F}"/>
          </ac:spMkLst>
        </pc:spChg>
        <pc:spChg chg="del">
          <ac:chgData name="Laura Hatherly" userId="S::18lhatherly@heckgrammar.co.uk::973ae847-1807-4682-bd1b-5eed1bedfc85" providerId="AD" clId="Web-{30489E29-D5B5-F75F-D894-9AFDD9883C78}" dt="2024-06-04T17:41:23.493" v="506"/>
          <ac:spMkLst>
            <pc:docMk/>
            <pc:sldMk cId="2834951047" sldId="273"/>
            <ac:spMk id="10" creationId="{EB248F89-E90F-3506-45C0-1B3949CED0DA}"/>
          </ac:spMkLst>
        </pc:spChg>
        <pc:spChg chg="del">
          <ac:chgData name="Laura Hatherly" userId="S::18lhatherly@heckgrammar.co.uk::973ae847-1807-4682-bd1b-5eed1bedfc85" providerId="AD" clId="Web-{30489E29-D5B5-F75F-D894-9AFDD9883C78}" dt="2024-06-04T17:41:15.399" v="502"/>
          <ac:spMkLst>
            <pc:docMk/>
            <pc:sldMk cId="2834951047" sldId="273"/>
            <ac:spMk id="12" creationId="{ECA1CC40-F83A-1691-7068-D2457974EFEA}"/>
          </ac:spMkLst>
        </pc:spChg>
        <pc:picChg chg="del">
          <ac:chgData name="Laura Hatherly" userId="S::18lhatherly@heckgrammar.co.uk::973ae847-1807-4682-bd1b-5eed1bedfc85" providerId="AD" clId="Web-{30489E29-D5B5-F75F-D894-9AFDD9883C78}" dt="2024-06-04T17:41:21.758" v="505"/>
          <ac:picMkLst>
            <pc:docMk/>
            <pc:sldMk cId="2834951047" sldId="273"/>
            <ac:picMk id="3" creationId="{B4C44853-C469-937F-96FE-62C786FF25D3}"/>
          </ac:picMkLst>
        </pc:picChg>
      </pc:sldChg>
      <pc:sldChg chg="delSp modSp add del mod modClrScheme chgLayout">
        <pc:chgData name="Laura Hatherly" userId="S::18lhatherly@heckgrammar.co.uk::973ae847-1807-4682-bd1b-5eed1bedfc85" providerId="AD" clId="Web-{30489E29-D5B5-F75F-D894-9AFDD9883C78}" dt="2024-06-04T17:39:10.657" v="230" actId="20577"/>
        <pc:sldMkLst>
          <pc:docMk/>
          <pc:sldMk cId="924267279" sldId="274"/>
        </pc:sldMkLst>
        <pc:spChg chg="mod">
          <ac:chgData name="Laura Hatherly" userId="S::18lhatherly@heckgrammar.co.uk::973ae847-1807-4682-bd1b-5eed1bedfc85" providerId="AD" clId="Web-{30489E29-D5B5-F75F-D894-9AFDD9883C78}" dt="2024-06-04T17:39:10.657" v="230" actId="20577"/>
          <ac:spMkLst>
            <pc:docMk/>
            <pc:sldMk cId="924267279" sldId="274"/>
            <ac:spMk id="2" creationId="{FA730F07-A661-EADC-C5DF-9517B14BD079}"/>
          </ac:spMkLst>
        </pc:spChg>
        <pc:spChg chg="mod">
          <ac:chgData name="Laura Hatherly" userId="S::18lhatherly@heckgrammar.co.uk::973ae847-1807-4682-bd1b-5eed1bedfc85" providerId="AD" clId="Web-{30489E29-D5B5-F75F-D894-9AFDD9883C78}" dt="2024-06-04T17:38:53.875" v="191" actId="20577"/>
          <ac:spMkLst>
            <pc:docMk/>
            <pc:sldMk cId="924267279" sldId="274"/>
            <ac:spMk id="3" creationId="{D4ED005F-39CD-3670-22C2-25123F7B9007}"/>
          </ac:spMkLst>
        </pc:spChg>
        <pc:spChg chg="del">
          <ac:chgData name="Laura Hatherly" userId="S::18lhatherly@heckgrammar.co.uk::973ae847-1807-4682-bd1b-5eed1bedfc85" providerId="AD" clId="Web-{30489E29-D5B5-F75F-D894-9AFDD9883C78}" dt="2024-06-04T17:39:02.969" v="226"/>
          <ac:spMkLst>
            <pc:docMk/>
            <pc:sldMk cId="924267279" sldId="274"/>
            <ac:spMk id="8" creationId="{39CB5F6B-4C55-CEC7-3CAA-2AF7524DED0A}"/>
          </ac:spMkLst>
        </pc:spChg>
        <pc:spChg chg="del mod">
          <ac:chgData name="Laura Hatherly" userId="S::18lhatherly@heckgrammar.co.uk::973ae847-1807-4682-bd1b-5eed1bedfc85" providerId="AD" clId="Web-{30489E29-D5B5-F75F-D894-9AFDD9883C78}" dt="2024-06-04T17:39:00.813" v="197"/>
          <ac:spMkLst>
            <pc:docMk/>
            <pc:sldMk cId="924267279" sldId="274"/>
            <ac:spMk id="9" creationId="{02B5D0D1-A1B0-60D8-E259-DAD29C7D145C}"/>
          </ac:spMkLst>
        </pc:spChg>
        <pc:spChg chg="del">
          <ac:chgData name="Laura Hatherly" userId="S::18lhatherly@heckgrammar.co.uk::973ae847-1807-4682-bd1b-5eed1bedfc85" providerId="AD" clId="Web-{30489E29-D5B5-F75F-D894-9AFDD9883C78}" dt="2024-06-04T17:39:02.969" v="225"/>
          <ac:spMkLst>
            <pc:docMk/>
            <pc:sldMk cId="924267279" sldId="274"/>
            <ac:spMk id="10" creationId="{0547DD0A-1D79-3A4A-706E-21E20DA4E47B}"/>
          </ac:spMkLst>
        </pc:spChg>
        <pc:spChg chg="del">
          <ac:chgData name="Laura Hatherly" userId="S::18lhatherly@heckgrammar.co.uk::973ae847-1807-4682-bd1b-5eed1bedfc85" providerId="AD" clId="Web-{30489E29-D5B5-F75F-D894-9AFDD9883C78}" dt="2024-06-04T17:39:04.626" v="228"/>
          <ac:spMkLst>
            <pc:docMk/>
            <pc:sldMk cId="924267279" sldId="274"/>
            <ac:spMk id="41" creationId="{465A5C6A-01AE-823B-F032-3A37A9A6BADE}"/>
          </ac:spMkLst>
        </pc:spChg>
        <pc:spChg chg="del">
          <ac:chgData name="Laura Hatherly" userId="S::18lhatherly@heckgrammar.co.uk::973ae847-1807-4682-bd1b-5eed1bedfc85" providerId="AD" clId="Web-{30489E29-D5B5-F75F-D894-9AFDD9883C78}" dt="2024-06-04T17:39:02.969" v="202"/>
          <ac:spMkLst>
            <pc:docMk/>
            <pc:sldMk cId="924267279" sldId="274"/>
            <ac:spMk id="42" creationId="{C0628E20-E17D-DFE4-FF1E-212D3002FAFE}"/>
          </ac:spMkLst>
        </pc:spChg>
        <pc:spChg chg="del">
          <ac:chgData name="Laura Hatherly" userId="S::18lhatherly@heckgrammar.co.uk::973ae847-1807-4682-bd1b-5eed1bedfc85" providerId="AD" clId="Web-{30489E29-D5B5-F75F-D894-9AFDD9883C78}" dt="2024-06-04T17:39:02.969" v="201"/>
          <ac:spMkLst>
            <pc:docMk/>
            <pc:sldMk cId="924267279" sldId="274"/>
            <ac:spMk id="43" creationId="{80E3DB09-C772-9CB3-7303-728C1DCEB802}"/>
          </ac:spMkLst>
        </pc:spChg>
        <pc:spChg chg="del">
          <ac:chgData name="Laura Hatherly" userId="S::18lhatherly@heckgrammar.co.uk::973ae847-1807-4682-bd1b-5eed1bedfc85" providerId="AD" clId="Web-{30489E29-D5B5-F75F-D894-9AFDD9883C78}" dt="2024-06-04T17:39:01.110" v="198"/>
          <ac:spMkLst>
            <pc:docMk/>
            <pc:sldMk cId="924267279" sldId="274"/>
            <ac:spMk id="44" creationId="{7F1085D0-56C9-EE25-6E69-31A71E60F7D5}"/>
          </ac:spMkLst>
        </pc:spChg>
        <pc:spChg chg="del">
          <ac:chgData name="Laura Hatherly" userId="S::18lhatherly@heckgrammar.co.uk::973ae847-1807-4682-bd1b-5eed1bedfc85" providerId="AD" clId="Web-{30489E29-D5B5-F75F-D894-9AFDD9883C78}" dt="2024-06-04T17:39:02.969" v="200"/>
          <ac:spMkLst>
            <pc:docMk/>
            <pc:sldMk cId="924267279" sldId="274"/>
            <ac:spMk id="45" creationId="{998D560A-AA5C-7EC4-1E20-B0470305FB96}"/>
          </ac:spMkLst>
        </pc:spChg>
        <pc:spChg chg="del">
          <ac:chgData name="Laura Hatherly" userId="S::18lhatherly@heckgrammar.co.uk::973ae847-1807-4682-bd1b-5eed1bedfc85" providerId="AD" clId="Web-{30489E29-D5B5-F75F-D894-9AFDD9883C78}" dt="2024-06-04T17:39:04.626" v="227"/>
          <ac:spMkLst>
            <pc:docMk/>
            <pc:sldMk cId="924267279" sldId="274"/>
            <ac:spMk id="46" creationId="{F1BE3EA2-6ACD-677A-C740-BE69EE737161}"/>
          </ac:spMkLst>
        </pc:spChg>
        <pc:spChg chg="del">
          <ac:chgData name="Laura Hatherly" userId="S::18lhatherly@heckgrammar.co.uk::973ae847-1807-4682-bd1b-5eed1bedfc85" providerId="AD" clId="Web-{30489E29-D5B5-F75F-D894-9AFDD9883C78}" dt="2024-06-04T17:38:59.235" v="194"/>
          <ac:spMkLst>
            <pc:docMk/>
            <pc:sldMk cId="924267279" sldId="274"/>
            <ac:spMk id="47" creationId="{087F9C89-B902-D718-2F9C-0A9E91E321FA}"/>
          </ac:spMkLst>
        </pc:spChg>
        <pc:spChg chg="del">
          <ac:chgData name="Laura Hatherly" userId="S::18lhatherly@heckgrammar.co.uk::973ae847-1807-4682-bd1b-5eed1bedfc85" providerId="AD" clId="Web-{30489E29-D5B5-F75F-D894-9AFDD9883C78}" dt="2024-06-04T17:38:58.813" v="193"/>
          <ac:spMkLst>
            <pc:docMk/>
            <pc:sldMk cId="924267279" sldId="274"/>
            <ac:spMk id="50" creationId="{F9D8D36F-0F60-637D-FF79-596A06D2CCAB}"/>
          </ac:spMkLst>
        </pc:spChg>
        <pc:picChg chg="del">
          <ac:chgData name="Laura Hatherly" userId="S::18lhatherly@heckgrammar.co.uk::973ae847-1807-4682-bd1b-5eed1bedfc85" providerId="AD" clId="Web-{30489E29-D5B5-F75F-D894-9AFDD9883C78}" dt="2024-06-04T17:38:57.641" v="192"/>
          <ac:picMkLst>
            <pc:docMk/>
            <pc:sldMk cId="924267279" sldId="274"/>
            <ac:picMk id="49" creationId="{A4F80716-36FD-698E-8015-478A01A1F467}"/>
          </ac:picMkLst>
        </pc:picChg>
        <pc:cxnChg chg="del">
          <ac:chgData name="Laura Hatherly" userId="S::18lhatherly@heckgrammar.co.uk::973ae847-1807-4682-bd1b-5eed1bedfc85" providerId="AD" clId="Web-{30489E29-D5B5-F75F-D894-9AFDD9883C78}" dt="2024-06-04T17:39:02.969" v="199"/>
          <ac:cxnSpMkLst>
            <pc:docMk/>
            <pc:sldMk cId="924267279" sldId="274"/>
            <ac:cxnSpMk id="4" creationId="{BF046613-2F43-A080-3D16-34B7494680DE}"/>
          </ac:cxnSpMkLst>
        </pc:cxnChg>
        <pc:cxnChg chg="del">
          <ac:chgData name="Laura Hatherly" userId="S::18lhatherly@heckgrammar.co.uk::973ae847-1807-4682-bd1b-5eed1bedfc85" providerId="AD" clId="Web-{30489E29-D5B5-F75F-D894-9AFDD9883C78}" dt="2024-06-04T17:39:04.626" v="229"/>
          <ac:cxnSpMkLst>
            <pc:docMk/>
            <pc:sldMk cId="924267279" sldId="274"/>
            <ac:cxnSpMk id="12" creationId="{77230630-32F4-2A45-7C1C-9E15AAE1FE73}"/>
          </ac:cxnSpMkLst>
        </pc:cxnChg>
        <pc:cxnChg chg="del">
          <ac:chgData name="Laura Hatherly" userId="S::18lhatherly@heckgrammar.co.uk::973ae847-1807-4682-bd1b-5eed1bedfc85" providerId="AD" clId="Web-{30489E29-D5B5-F75F-D894-9AFDD9883C78}" dt="2024-06-04T17:39:02.969" v="224"/>
          <ac:cxnSpMkLst>
            <pc:docMk/>
            <pc:sldMk cId="924267279" sldId="274"/>
            <ac:cxnSpMk id="17" creationId="{BFE5F052-3433-13EE-877B-95B8F14F6FEA}"/>
          </ac:cxnSpMkLst>
        </pc:cxnChg>
        <pc:cxnChg chg="del">
          <ac:chgData name="Laura Hatherly" userId="S::18lhatherly@heckgrammar.co.uk::973ae847-1807-4682-bd1b-5eed1bedfc85" providerId="AD" clId="Web-{30489E29-D5B5-F75F-D894-9AFDD9883C78}" dt="2024-06-04T17:39:02.969" v="223"/>
          <ac:cxnSpMkLst>
            <pc:docMk/>
            <pc:sldMk cId="924267279" sldId="274"/>
            <ac:cxnSpMk id="19" creationId="{8E310FB5-1BF7-EA90-5BE1-AD8BC17D9B28}"/>
          </ac:cxnSpMkLst>
        </pc:cxnChg>
        <pc:cxnChg chg="del">
          <ac:chgData name="Laura Hatherly" userId="S::18lhatherly@heckgrammar.co.uk::973ae847-1807-4682-bd1b-5eed1bedfc85" providerId="AD" clId="Web-{30489E29-D5B5-F75F-D894-9AFDD9883C78}" dt="2024-06-04T17:39:02.969" v="222"/>
          <ac:cxnSpMkLst>
            <pc:docMk/>
            <pc:sldMk cId="924267279" sldId="274"/>
            <ac:cxnSpMk id="20" creationId="{F450F722-524C-B6CA-4C43-6244D28FE9D4}"/>
          </ac:cxnSpMkLst>
        </pc:cxnChg>
        <pc:cxnChg chg="del">
          <ac:chgData name="Laura Hatherly" userId="S::18lhatherly@heckgrammar.co.uk::973ae847-1807-4682-bd1b-5eed1bedfc85" providerId="AD" clId="Web-{30489E29-D5B5-F75F-D894-9AFDD9883C78}" dt="2024-06-04T17:39:02.969" v="221"/>
          <ac:cxnSpMkLst>
            <pc:docMk/>
            <pc:sldMk cId="924267279" sldId="274"/>
            <ac:cxnSpMk id="21" creationId="{280D397F-62A5-232E-CD65-CA615B9ED2DB}"/>
          </ac:cxnSpMkLst>
        </pc:cxnChg>
        <pc:cxnChg chg="del">
          <ac:chgData name="Laura Hatherly" userId="S::18lhatherly@heckgrammar.co.uk::973ae847-1807-4682-bd1b-5eed1bedfc85" providerId="AD" clId="Web-{30489E29-D5B5-F75F-D894-9AFDD9883C78}" dt="2024-06-04T17:39:02.969" v="220"/>
          <ac:cxnSpMkLst>
            <pc:docMk/>
            <pc:sldMk cId="924267279" sldId="274"/>
            <ac:cxnSpMk id="22" creationId="{7F852A97-FC62-DE71-7A3C-D33BB4097FA4}"/>
          </ac:cxnSpMkLst>
        </pc:cxnChg>
        <pc:cxnChg chg="del">
          <ac:chgData name="Laura Hatherly" userId="S::18lhatherly@heckgrammar.co.uk::973ae847-1807-4682-bd1b-5eed1bedfc85" providerId="AD" clId="Web-{30489E29-D5B5-F75F-D894-9AFDD9883C78}" dt="2024-06-04T17:39:02.969" v="219"/>
          <ac:cxnSpMkLst>
            <pc:docMk/>
            <pc:sldMk cId="924267279" sldId="274"/>
            <ac:cxnSpMk id="23" creationId="{92355288-D448-BFF5-6D5C-34AB123F16EA}"/>
          </ac:cxnSpMkLst>
        </pc:cxnChg>
        <pc:cxnChg chg="del">
          <ac:chgData name="Laura Hatherly" userId="S::18lhatherly@heckgrammar.co.uk::973ae847-1807-4682-bd1b-5eed1bedfc85" providerId="AD" clId="Web-{30489E29-D5B5-F75F-D894-9AFDD9883C78}" dt="2024-06-04T17:39:02.969" v="218"/>
          <ac:cxnSpMkLst>
            <pc:docMk/>
            <pc:sldMk cId="924267279" sldId="274"/>
            <ac:cxnSpMk id="24" creationId="{27B72C96-EFAE-5934-6EEE-1B876F362FB6}"/>
          </ac:cxnSpMkLst>
        </pc:cxnChg>
        <pc:cxnChg chg="del">
          <ac:chgData name="Laura Hatherly" userId="S::18lhatherly@heckgrammar.co.uk::973ae847-1807-4682-bd1b-5eed1bedfc85" providerId="AD" clId="Web-{30489E29-D5B5-F75F-D894-9AFDD9883C78}" dt="2024-06-04T17:39:02.969" v="217"/>
          <ac:cxnSpMkLst>
            <pc:docMk/>
            <pc:sldMk cId="924267279" sldId="274"/>
            <ac:cxnSpMk id="25" creationId="{B5AE247C-BA0D-199C-B912-826386CFC66E}"/>
          </ac:cxnSpMkLst>
        </pc:cxnChg>
        <pc:cxnChg chg="del">
          <ac:chgData name="Laura Hatherly" userId="S::18lhatherly@heckgrammar.co.uk::973ae847-1807-4682-bd1b-5eed1bedfc85" providerId="AD" clId="Web-{30489E29-D5B5-F75F-D894-9AFDD9883C78}" dt="2024-06-04T17:39:02.969" v="216"/>
          <ac:cxnSpMkLst>
            <pc:docMk/>
            <pc:sldMk cId="924267279" sldId="274"/>
            <ac:cxnSpMk id="26" creationId="{19B5CF05-4EC8-35B8-8DB5-4238088EE43E}"/>
          </ac:cxnSpMkLst>
        </pc:cxnChg>
        <pc:cxnChg chg="del">
          <ac:chgData name="Laura Hatherly" userId="S::18lhatherly@heckgrammar.co.uk::973ae847-1807-4682-bd1b-5eed1bedfc85" providerId="AD" clId="Web-{30489E29-D5B5-F75F-D894-9AFDD9883C78}" dt="2024-06-04T17:39:02.969" v="215"/>
          <ac:cxnSpMkLst>
            <pc:docMk/>
            <pc:sldMk cId="924267279" sldId="274"/>
            <ac:cxnSpMk id="27" creationId="{C0CF6436-57B6-B465-0548-FF223AC35392}"/>
          </ac:cxnSpMkLst>
        </pc:cxnChg>
        <pc:cxnChg chg="del">
          <ac:chgData name="Laura Hatherly" userId="S::18lhatherly@heckgrammar.co.uk::973ae847-1807-4682-bd1b-5eed1bedfc85" providerId="AD" clId="Web-{30489E29-D5B5-F75F-D894-9AFDD9883C78}" dt="2024-06-04T17:39:02.969" v="214"/>
          <ac:cxnSpMkLst>
            <pc:docMk/>
            <pc:sldMk cId="924267279" sldId="274"/>
            <ac:cxnSpMk id="28" creationId="{E32771BE-BCC4-BDB8-DE78-E784BFACB6E6}"/>
          </ac:cxnSpMkLst>
        </pc:cxnChg>
        <pc:cxnChg chg="del">
          <ac:chgData name="Laura Hatherly" userId="S::18lhatherly@heckgrammar.co.uk::973ae847-1807-4682-bd1b-5eed1bedfc85" providerId="AD" clId="Web-{30489E29-D5B5-F75F-D894-9AFDD9883C78}" dt="2024-06-04T17:39:02.969" v="213"/>
          <ac:cxnSpMkLst>
            <pc:docMk/>
            <pc:sldMk cId="924267279" sldId="274"/>
            <ac:cxnSpMk id="29" creationId="{EFF554C4-2401-2CF0-74B4-9432BD7134C0}"/>
          </ac:cxnSpMkLst>
        </pc:cxnChg>
        <pc:cxnChg chg="del">
          <ac:chgData name="Laura Hatherly" userId="S::18lhatherly@heckgrammar.co.uk::973ae847-1807-4682-bd1b-5eed1bedfc85" providerId="AD" clId="Web-{30489E29-D5B5-F75F-D894-9AFDD9883C78}" dt="2024-06-04T17:39:02.969" v="212"/>
          <ac:cxnSpMkLst>
            <pc:docMk/>
            <pc:sldMk cId="924267279" sldId="274"/>
            <ac:cxnSpMk id="30" creationId="{10ED184E-75BC-ADD6-C136-E3E731767D82}"/>
          </ac:cxnSpMkLst>
        </pc:cxnChg>
        <pc:cxnChg chg="del">
          <ac:chgData name="Laura Hatherly" userId="S::18lhatherly@heckgrammar.co.uk::973ae847-1807-4682-bd1b-5eed1bedfc85" providerId="AD" clId="Web-{30489E29-D5B5-F75F-D894-9AFDD9883C78}" dt="2024-06-04T17:39:02.969" v="211"/>
          <ac:cxnSpMkLst>
            <pc:docMk/>
            <pc:sldMk cId="924267279" sldId="274"/>
            <ac:cxnSpMk id="31" creationId="{EE4256F2-6CA6-5749-79AE-7F680997AFB1}"/>
          </ac:cxnSpMkLst>
        </pc:cxnChg>
        <pc:cxnChg chg="del">
          <ac:chgData name="Laura Hatherly" userId="S::18lhatherly@heckgrammar.co.uk::973ae847-1807-4682-bd1b-5eed1bedfc85" providerId="AD" clId="Web-{30489E29-D5B5-F75F-D894-9AFDD9883C78}" dt="2024-06-04T17:39:02.969" v="210"/>
          <ac:cxnSpMkLst>
            <pc:docMk/>
            <pc:sldMk cId="924267279" sldId="274"/>
            <ac:cxnSpMk id="33" creationId="{A86F4E14-1B4B-4146-F87D-80EF949A4AD2}"/>
          </ac:cxnSpMkLst>
        </pc:cxnChg>
        <pc:cxnChg chg="del">
          <ac:chgData name="Laura Hatherly" userId="S::18lhatherly@heckgrammar.co.uk::973ae847-1807-4682-bd1b-5eed1bedfc85" providerId="AD" clId="Web-{30489E29-D5B5-F75F-D894-9AFDD9883C78}" dt="2024-06-04T17:39:02.969" v="209"/>
          <ac:cxnSpMkLst>
            <pc:docMk/>
            <pc:sldMk cId="924267279" sldId="274"/>
            <ac:cxnSpMk id="34" creationId="{B82D7172-3E6F-C500-5A48-A2102E9322D5}"/>
          </ac:cxnSpMkLst>
        </pc:cxnChg>
        <pc:cxnChg chg="del">
          <ac:chgData name="Laura Hatherly" userId="S::18lhatherly@heckgrammar.co.uk::973ae847-1807-4682-bd1b-5eed1bedfc85" providerId="AD" clId="Web-{30489E29-D5B5-F75F-D894-9AFDD9883C78}" dt="2024-06-04T17:39:02.969" v="208"/>
          <ac:cxnSpMkLst>
            <pc:docMk/>
            <pc:sldMk cId="924267279" sldId="274"/>
            <ac:cxnSpMk id="35" creationId="{39D3724A-10C9-356C-A222-8BFA72A38808}"/>
          </ac:cxnSpMkLst>
        </pc:cxnChg>
        <pc:cxnChg chg="del">
          <ac:chgData name="Laura Hatherly" userId="S::18lhatherly@heckgrammar.co.uk::973ae847-1807-4682-bd1b-5eed1bedfc85" providerId="AD" clId="Web-{30489E29-D5B5-F75F-D894-9AFDD9883C78}" dt="2024-06-04T17:39:02.969" v="207"/>
          <ac:cxnSpMkLst>
            <pc:docMk/>
            <pc:sldMk cId="924267279" sldId="274"/>
            <ac:cxnSpMk id="36" creationId="{040D54A0-9210-1F5E-C53D-43DCA0E26A6D}"/>
          </ac:cxnSpMkLst>
        </pc:cxnChg>
        <pc:cxnChg chg="del">
          <ac:chgData name="Laura Hatherly" userId="S::18lhatherly@heckgrammar.co.uk::973ae847-1807-4682-bd1b-5eed1bedfc85" providerId="AD" clId="Web-{30489E29-D5B5-F75F-D894-9AFDD9883C78}" dt="2024-06-04T17:39:02.969" v="206"/>
          <ac:cxnSpMkLst>
            <pc:docMk/>
            <pc:sldMk cId="924267279" sldId="274"/>
            <ac:cxnSpMk id="37" creationId="{B7AA7F23-9465-6F74-1BCC-B0B178E42191}"/>
          </ac:cxnSpMkLst>
        </pc:cxnChg>
        <pc:cxnChg chg="del">
          <ac:chgData name="Laura Hatherly" userId="S::18lhatherly@heckgrammar.co.uk::973ae847-1807-4682-bd1b-5eed1bedfc85" providerId="AD" clId="Web-{30489E29-D5B5-F75F-D894-9AFDD9883C78}" dt="2024-06-04T17:39:02.969" v="205"/>
          <ac:cxnSpMkLst>
            <pc:docMk/>
            <pc:sldMk cId="924267279" sldId="274"/>
            <ac:cxnSpMk id="38" creationId="{8FCFA1C2-9CAB-0526-A71F-09A5C079DDD4}"/>
          </ac:cxnSpMkLst>
        </pc:cxnChg>
        <pc:cxnChg chg="del">
          <ac:chgData name="Laura Hatherly" userId="S::18lhatherly@heckgrammar.co.uk::973ae847-1807-4682-bd1b-5eed1bedfc85" providerId="AD" clId="Web-{30489E29-D5B5-F75F-D894-9AFDD9883C78}" dt="2024-06-04T17:39:02.969" v="204"/>
          <ac:cxnSpMkLst>
            <pc:docMk/>
            <pc:sldMk cId="924267279" sldId="274"/>
            <ac:cxnSpMk id="39" creationId="{FA7C0047-0CD8-2ED2-673A-D0BBCD42E2B9}"/>
          </ac:cxnSpMkLst>
        </pc:cxnChg>
        <pc:cxnChg chg="del">
          <ac:chgData name="Laura Hatherly" userId="S::18lhatherly@heckgrammar.co.uk::973ae847-1807-4682-bd1b-5eed1bedfc85" providerId="AD" clId="Web-{30489E29-D5B5-F75F-D894-9AFDD9883C78}" dt="2024-06-04T17:39:02.969" v="203"/>
          <ac:cxnSpMkLst>
            <pc:docMk/>
            <pc:sldMk cId="924267279" sldId="274"/>
            <ac:cxnSpMk id="40" creationId="{399000D5-8A0D-9B66-BBEA-8A1E6B732930}"/>
          </ac:cxnSpMkLst>
        </pc:cxnChg>
      </pc:sldChg>
      <pc:sldChg chg="delSp modSp add del mod modClrScheme chgLayout">
        <pc:chgData name="Laura Hatherly" userId="S::18lhatherly@heckgrammar.co.uk::973ae847-1807-4682-bd1b-5eed1bedfc85" providerId="AD" clId="Web-{30489E29-D5B5-F75F-D894-9AFDD9883C78}" dt="2024-06-04T17:40:10.411" v="341"/>
        <pc:sldMkLst>
          <pc:docMk/>
          <pc:sldMk cId="897857491" sldId="275"/>
        </pc:sldMkLst>
        <pc:spChg chg="del">
          <ac:chgData name="Laura Hatherly" userId="S::18lhatherly@heckgrammar.co.uk::973ae847-1807-4682-bd1b-5eed1bedfc85" providerId="AD" clId="Web-{30489E29-D5B5-F75F-D894-9AFDD9883C78}" dt="2024-06-04T17:40:09.223" v="340"/>
          <ac:spMkLst>
            <pc:docMk/>
            <pc:sldMk cId="897857491" sldId="275"/>
            <ac:spMk id="2" creationId="{21BDE509-7355-38AA-CFCE-6BEC436A4247}"/>
          </ac:spMkLst>
        </pc:spChg>
        <pc:spChg chg="del">
          <ac:chgData name="Laura Hatherly" userId="S::18lhatherly@heckgrammar.co.uk::973ae847-1807-4682-bd1b-5eed1bedfc85" providerId="AD" clId="Web-{30489E29-D5B5-F75F-D894-9AFDD9883C78}" dt="2024-06-04T17:40:09.223" v="339"/>
          <ac:spMkLst>
            <pc:docMk/>
            <pc:sldMk cId="897857491" sldId="275"/>
            <ac:spMk id="5" creationId="{BC8C7186-90D5-552F-FE7A-F8F05E166904}"/>
          </ac:spMkLst>
        </pc:spChg>
        <pc:spChg chg="mod">
          <ac:chgData name="Laura Hatherly" userId="S::18lhatherly@heckgrammar.co.uk::973ae847-1807-4682-bd1b-5eed1bedfc85" providerId="AD" clId="Web-{30489E29-D5B5-F75F-D894-9AFDD9883C78}" dt="2024-06-04T17:40:05.301" v="308" actId="20577"/>
          <ac:spMkLst>
            <pc:docMk/>
            <pc:sldMk cId="897857491" sldId="275"/>
            <ac:spMk id="9" creationId="{B681C14C-E26A-AC9E-7B6A-8A1347B1D242}"/>
          </ac:spMkLst>
        </pc:spChg>
        <pc:spChg chg="del">
          <ac:chgData name="Laura Hatherly" userId="S::18lhatherly@heckgrammar.co.uk::973ae847-1807-4682-bd1b-5eed1bedfc85" providerId="AD" clId="Web-{30489E29-D5B5-F75F-D894-9AFDD9883C78}" dt="2024-06-04T17:40:09.223" v="338"/>
          <ac:spMkLst>
            <pc:docMk/>
            <pc:sldMk cId="897857491" sldId="275"/>
            <ac:spMk id="11" creationId="{D1B31C24-43F5-29D4-A532-5A096F5E0DB0}"/>
          </ac:spMkLst>
        </pc:spChg>
        <pc:spChg chg="del">
          <ac:chgData name="Laura Hatherly" userId="S::18lhatherly@heckgrammar.co.uk::973ae847-1807-4682-bd1b-5eed1bedfc85" providerId="AD" clId="Web-{30489E29-D5B5-F75F-D894-9AFDD9883C78}" dt="2024-06-04T17:40:09.223" v="337"/>
          <ac:spMkLst>
            <pc:docMk/>
            <pc:sldMk cId="897857491" sldId="275"/>
            <ac:spMk id="14" creationId="{BE08C64B-BE2F-06A1-B09F-DBA8C539D2A9}"/>
          </ac:spMkLst>
        </pc:spChg>
        <pc:spChg chg="del">
          <ac:chgData name="Laura Hatherly" userId="S::18lhatherly@heckgrammar.co.uk::973ae847-1807-4682-bd1b-5eed1bedfc85" providerId="AD" clId="Web-{30489E29-D5B5-F75F-D894-9AFDD9883C78}" dt="2024-06-04T17:40:09.223" v="336"/>
          <ac:spMkLst>
            <pc:docMk/>
            <pc:sldMk cId="897857491" sldId="275"/>
            <ac:spMk id="15" creationId="{BECBCAFB-973B-A090-7AC2-2FC8AE1328B6}"/>
          </ac:spMkLst>
        </pc:spChg>
        <pc:spChg chg="del">
          <ac:chgData name="Laura Hatherly" userId="S::18lhatherly@heckgrammar.co.uk::973ae847-1807-4682-bd1b-5eed1bedfc85" providerId="AD" clId="Web-{30489E29-D5B5-F75F-D894-9AFDD9883C78}" dt="2024-06-04T17:40:09.223" v="335"/>
          <ac:spMkLst>
            <pc:docMk/>
            <pc:sldMk cId="897857491" sldId="275"/>
            <ac:spMk id="16" creationId="{2ABB575A-5AF0-6719-D6B4-758327547B0D}"/>
          </ac:spMkLst>
        </pc:spChg>
        <pc:spChg chg="del">
          <ac:chgData name="Laura Hatherly" userId="S::18lhatherly@heckgrammar.co.uk::973ae847-1807-4682-bd1b-5eed1bedfc85" providerId="AD" clId="Web-{30489E29-D5B5-F75F-D894-9AFDD9883C78}" dt="2024-06-04T17:40:09.223" v="334"/>
          <ac:spMkLst>
            <pc:docMk/>
            <pc:sldMk cId="897857491" sldId="275"/>
            <ac:spMk id="17" creationId="{04B7D741-7C1D-827D-FE7C-3F7AD84595DD}"/>
          </ac:spMkLst>
        </pc:spChg>
        <pc:spChg chg="del">
          <ac:chgData name="Laura Hatherly" userId="S::18lhatherly@heckgrammar.co.uk::973ae847-1807-4682-bd1b-5eed1bedfc85" providerId="AD" clId="Web-{30489E29-D5B5-F75F-D894-9AFDD9883C78}" dt="2024-06-04T17:40:09.223" v="333"/>
          <ac:spMkLst>
            <pc:docMk/>
            <pc:sldMk cId="897857491" sldId="275"/>
            <ac:spMk id="24" creationId="{02B91421-C974-8538-F86D-BFBC6EAA9DD3}"/>
          </ac:spMkLst>
        </pc:spChg>
        <pc:spChg chg="del">
          <ac:chgData name="Laura Hatherly" userId="S::18lhatherly@heckgrammar.co.uk::973ae847-1807-4682-bd1b-5eed1bedfc85" providerId="AD" clId="Web-{30489E29-D5B5-F75F-D894-9AFDD9883C78}" dt="2024-06-04T17:40:09.223" v="329"/>
          <ac:spMkLst>
            <pc:docMk/>
            <pc:sldMk cId="897857491" sldId="275"/>
            <ac:spMk id="48" creationId="{D64B9A3A-78AA-B960-8EC3-C2BF490A2DC4}"/>
          </ac:spMkLst>
        </pc:spChg>
        <pc:spChg chg="del">
          <ac:chgData name="Laura Hatherly" userId="S::18lhatherly@heckgrammar.co.uk::973ae847-1807-4682-bd1b-5eed1bedfc85" providerId="AD" clId="Web-{30489E29-D5B5-F75F-D894-9AFDD9883C78}" dt="2024-06-04T17:40:09.207" v="319"/>
          <ac:spMkLst>
            <pc:docMk/>
            <pc:sldMk cId="897857491" sldId="275"/>
            <ac:spMk id="72" creationId="{59EAD361-119F-06E7-B4B7-C6B822499CD9}"/>
          </ac:spMkLst>
        </pc:spChg>
        <pc:spChg chg="del">
          <ac:chgData name="Laura Hatherly" userId="S::18lhatherly@heckgrammar.co.uk::973ae847-1807-4682-bd1b-5eed1bedfc85" providerId="AD" clId="Web-{30489E29-D5B5-F75F-D894-9AFDD9883C78}" dt="2024-06-04T17:40:09.207" v="318"/>
          <ac:spMkLst>
            <pc:docMk/>
            <pc:sldMk cId="897857491" sldId="275"/>
            <ac:spMk id="73" creationId="{6630AE74-AFA8-25CA-3752-AB12C469D302}"/>
          </ac:spMkLst>
        </pc:spChg>
        <pc:spChg chg="del">
          <ac:chgData name="Laura Hatherly" userId="S::18lhatherly@heckgrammar.co.uk::973ae847-1807-4682-bd1b-5eed1bedfc85" providerId="AD" clId="Web-{30489E29-D5B5-F75F-D894-9AFDD9883C78}" dt="2024-06-04T17:40:09.207" v="316"/>
          <ac:spMkLst>
            <pc:docMk/>
            <pc:sldMk cId="897857491" sldId="275"/>
            <ac:spMk id="74" creationId="{C3798E79-BD33-AB15-5FE8-347671C6901D}"/>
          </ac:spMkLst>
        </pc:spChg>
        <pc:spChg chg="del">
          <ac:chgData name="Laura Hatherly" userId="S::18lhatherly@heckgrammar.co.uk::973ae847-1807-4682-bd1b-5eed1bedfc85" providerId="AD" clId="Web-{30489E29-D5B5-F75F-D894-9AFDD9883C78}" dt="2024-06-04T17:40:09.207" v="315"/>
          <ac:spMkLst>
            <pc:docMk/>
            <pc:sldMk cId="897857491" sldId="275"/>
            <ac:spMk id="76" creationId="{C20A66BA-11C2-7638-53CE-4702816E38AD}"/>
          </ac:spMkLst>
        </pc:spChg>
        <pc:spChg chg="del">
          <ac:chgData name="Laura Hatherly" userId="S::18lhatherly@heckgrammar.co.uk::973ae847-1807-4682-bd1b-5eed1bedfc85" providerId="AD" clId="Web-{30489E29-D5B5-F75F-D894-9AFDD9883C78}" dt="2024-06-04T17:40:09.207" v="314"/>
          <ac:spMkLst>
            <pc:docMk/>
            <pc:sldMk cId="897857491" sldId="275"/>
            <ac:spMk id="78" creationId="{0EDB62F2-8E87-1196-4267-FE5C69BC0811}"/>
          </ac:spMkLst>
        </pc:spChg>
        <pc:spChg chg="del">
          <ac:chgData name="Laura Hatherly" userId="S::18lhatherly@heckgrammar.co.uk::973ae847-1807-4682-bd1b-5eed1bedfc85" providerId="AD" clId="Web-{30489E29-D5B5-F75F-D894-9AFDD9883C78}" dt="2024-06-04T17:40:09.207" v="311"/>
          <ac:spMkLst>
            <pc:docMk/>
            <pc:sldMk cId="897857491" sldId="275"/>
            <ac:spMk id="80" creationId="{7FCE1D04-95C4-C29A-CCF5-477D05490C07}"/>
          </ac:spMkLst>
        </pc:spChg>
        <pc:spChg chg="del">
          <ac:chgData name="Laura Hatherly" userId="S::18lhatherly@heckgrammar.co.uk::973ae847-1807-4682-bd1b-5eed1bedfc85" providerId="AD" clId="Web-{30489E29-D5B5-F75F-D894-9AFDD9883C78}" dt="2024-06-04T17:40:09.207" v="310"/>
          <ac:spMkLst>
            <pc:docMk/>
            <pc:sldMk cId="897857491" sldId="275"/>
            <ac:spMk id="81" creationId="{E1D79CBA-C182-1EFA-14C2-9E8E66634765}"/>
          </ac:spMkLst>
        </pc:spChg>
        <pc:spChg chg="del">
          <ac:chgData name="Laura Hatherly" userId="S::18lhatherly@heckgrammar.co.uk::973ae847-1807-4682-bd1b-5eed1bedfc85" providerId="AD" clId="Web-{30489E29-D5B5-F75F-D894-9AFDD9883C78}" dt="2024-06-04T17:40:09.207" v="309"/>
          <ac:spMkLst>
            <pc:docMk/>
            <pc:sldMk cId="897857491" sldId="275"/>
            <ac:spMk id="84" creationId="{294EA621-914F-DDF8-7C2A-F2D223205423}"/>
          </ac:spMkLst>
        </pc:spChg>
        <pc:grpChg chg="del">
          <ac:chgData name="Laura Hatherly" userId="S::18lhatherly@heckgrammar.co.uk::973ae847-1807-4682-bd1b-5eed1bedfc85" providerId="AD" clId="Web-{30489E29-D5B5-F75F-D894-9AFDD9883C78}" dt="2024-06-04T17:40:09.207" v="326"/>
          <ac:grpSpMkLst>
            <pc:docMk/>
            <pc:sldMk cId="897857491" sldId="275"/>
            <ac:grpSpMk id="27" creationId="{566FC59D-C4B9-3D5B-9948-2B881C438751}"/>
          </ac:grpSpMkLst>
        </pc:grpChg>
        <pc:grpChg chg="del">
          <ac:chgData name="Laura Hatherly" userId="S::18lhatherly@heckgrammar.co.uk::973ae847-1807-4682-bd1b-5eed1bedfc85" providerId="AD" clId="Web-{30489E29-D5B5-F75F-D894-9AFDD9883C78}" dt="2024-06-04T17:40:09.207" v="321"/>
          <ac:grpSpMkLst>
            <pc:docMk/>
            <pc:sldMk cId="897857491" sldId="275"/>
            <ac:grpSpMk id="65" creationId="{BB134580-8C3A-1596-B84D-96DAAF394C81}"/>
          </ac:grpSpMkLst>
        </pc:grpChg>
        <pc:grpChg chg="del">
          <ac:chgData name="Laura Hatherly" userId="S::18lhatherly@heckgrammar.co.uk::973ae847-1807-4682-bd1b-5eed1bedfc85" providerId="AD" clId="Web-{30489E29-D5B5-F75F-D894-9AFDD9883C78}" dt="2024-06-04T17:40:09.207" v="320"/>
          <ac:grpSpMkLst>
            <pc:docMk/>
            <pc:sldMk cId="897857491" sldId="275"/>
            <ac:grpSpMk id="70" creationId="{2B3972A1-8457-7D46-92AF-C26A622D8E6E}"/>
          </ac:grpSpMkLst>
        </pc:grpChg>
        <pc:picChg chg="del">
          <ac:chgData name="Laura Hatherly" userId="S::18lhatherly@heckgrammar.co.uk::973ae847-1807-4682-bd1b-5eed1bedfc85" providerId="AD" clId="Web-{30489E29-D5B5-F75F-D894-9AFDD9883C78}" dt="2024-06-04T17:40:09.223" v="332"/>
          <ac:picMkLst>
            <pc:docMk/>
            <pc:sldMk cId="897857491" sldId="275"/>
            <ac:picMk id="43" creationId="{6045B9D2-EB47-F34E-7B56-73C52C9F3D21}"/>
          </ac:picMkLst>
        </pc:picChg>
        <pc:picChg chg="del">
          <ac:chgData name="Laura Hatherly" userId="S::18lhatherly@heckgrammar.co.uk::973ae847-1807-4682-bd1b-5eed1bedfc85" providerId="AD" clId="Web-{30489E29-D5B5-F75F-D894-9AFDD9883C78}" dt="2024-06-04T17:40:09.223" v="331"/>
          <ac:picMkLst>
            <pc:docMk/>
            <pc:sldMk cId="897857491" sldId="275"/>
            <ac:picMk id="45" creationId="{B05374B6-70EC-D43E-F5CF-B22DCB7BCC55}"/>
          </ac:picMkLst>
        </pc:picChg>
        <pc:picChg chg="del">
          <ac:chgData name="Laura Hatherly" userId="S::18lhatherly@heckgrammar.co.uk::973ae847-1807-4682-bd1b-5eed1bedfc85" providerId="AD" clId="Web-{30489E29-D5B5-F75F-D894-9AFDD9883C78}" dt="2024-06-04T17:40:09.223" v="330"/>
          <ac:picMkLst>
            <pc:docMk/>
            <pc:sldMk cId="897857491" sldId="275"/>
            <ac:picMk id="47" creationId="{421376CA-E2DA-CAE9-D8D2-DEBBE53EF568}"/>
          </ac:picMkLst>
        </pc:picChg>
        <pc:picChg chg="del">
          <ac:chgData name="Laura Hatherly" userId="S::18lhatherly@heckgrammar.co.uk::973ae847-1807-4682-bd1b-5eed1bedfc85" providerId="AD" clId="Web-{30489E29-D5B5-F75F-D894-9AFDD9883C78}" dt="2024-06-04T17:40:09.207" v="317"/>
          <ac:picMkLst>
            <pc:docMk/>
            <pc:sldMk cId="897857491" sldId="275"/>
            <ac:picMk id="1026" creationId="{5FAF6F05-D40C-778D-828F-5585BEE86512}"/>
          </ac:picMkLst>
        </pc:picChg>
        <pc:picChg chg="del">
          <ac:chgData name="Laura Hatherly" userId="S::18lhatherly@heckgrammar.co.uk::973ae847-1807-4682-bd1b-5eed1bedfc85" providerId="AD" clId="Web-{30489E29-D5B5-F75F-D894-9AFDD9883C78}" dt="2024-06-04T17:40:09.207" v="313"/>
          <ac:picMkLst>
            <pc:docMk/>
            <pc:sldMk cId="897857491" sldId="275"/>
            <ac:picMk id="1028" creationId="{5FFCF156-CECD-2590-417F-943E978DB64F}"/>
          </ac:picMkLst>
        </pc:picChg>
        <pc:picChg chg="del">
          <ac:chgData name="Laura Hatherly" userId="S::18lhatherly@heckgrammar.co.uk::973ae847-1807-4682-bd1b-5eed1bedfc85" providerId="AD" clId="Web-{30489E29-D5B5-F75F-D894-9AFDD9883C78}" dt="2024-06-04T17:40:09.207" v="312"/>
          <ac:picMkLst>
            <pc:docMk/>
            <pc:sldMk cId="897857491" sldId="275"/>
            <ac:picMk id="1032" creationId="{6B403C53-5B92-1F0E-C970-B19B5A329AA8}"/>
          </ac:picMkLst>
        </pc:picChg>
        <pc:inkChg chg="del">
          <ac:chgData name="Laura Hatherly" userId="S::18lhatherly@heckgrammar.co.uk::973ae847-1807-4682-bd1b-5eed1bedfc85" providerId="AD" clId="Web-{30489E29-D5B5-F75F-D894-9AFDD9883C78}" dt="2024-06-04T17:40:09.207" v="327"/>
          <ac:inkMkLst>
            <pc:docMk/>
            <pc:sldMk cId="897857491" sldId="275"/>
            <ac:inkMk id="36" creationId="{AD553E22-BB27-77AD-9509-D2574EE5108A}"/>
          </ac:inkMkLst>
        </pc:inkChg>
        <pc:inkChg chg="del">
          <ac:chgData name="Laura Hatherly" userId="S::18lhatherly@heckgrammar.co.uk::973ae847-1807-4682-bd1b-5eed1bedfc85" providerId="AD" clId="Web-{30489E29-D5B5-F75F-D894-9AFDD9883C78}" dt="2024-06-04T17:40:09.207" v="328"/>
          <ac:inkMkLst>
            <pc:docMk/>
            <pc:sldMk cId="897857491" sldId="275"/>
            <ac:inkMk id="37" creationId="{CC1C651E-E0C4-DB36-16C9-7ECE27EF90B8}"/>
          </ac:inkMkLst>
        </pc:inkChg>
        <pc:inkChg chg="del">
          <ac:chgData name="Laura Hatherly" userId="S::18lhatherly@heckgrammar.co.uk::973ae847-1807-4682-bd1b-5eed1bedfc85" providerId="AD" clId="Web-{30489E29-D5B5-F75F-D894-9AFDD9883C78}" dt="2024-06-04T17:40:10.411" v="341"/>
          <ac:inkMkLst>
            <pc:docMk/>
            <pc:sldMk cId="897857491" sldId="275"/>
            <ac:inkMk id="38" creationId="{C041E91F-08F9-E853-AA24-5A43E0CAAB77}"/>
          </ac:inkMkLst>
        </pc:inkChg>
        <pc:inkChg chg="del">
          <ac:chgData name="Laura Hatherly" userId="S::18lhatherly@heckgrammar.co.uk::973ae847-1807-4682-bd1b-5eed1bedfc85" providerId="AD" clId="Web-{30489E29-D5B5-F75F-D894-9AFDD9883C78}" dt="2024-06-04T17:40:09.207" v="325"/>
          <ac:inkMkLst>
            <pc:docMk/>
            <pc:sldMk cId="897857491" sldId="275"/>
            <ac:inkMk id="54" creationId="{5360B0D0-4E59-1C3D-7070-09C50A5917BB}"/>
          </ac:inkMkLst>
        </pc:inkChg>
        <pc:inkChg chg="del">
          <ac:chgData name="Laura Hatherly" userId="S::18lhatherly@heckgrammar.co.uk::973ae847-1807-4682-bd1b-5eed1bedfc85" providerId="AD" clId="Web-{30489E29-D5B5-F75F-D894-9AFDD9883C78}" dt="2024-06-04T17:40:09.207" v="324"/>
          <ac:inkMkLst>
            <pc:docMk/>
            <pc:sldMk cId="897857491" sldId="275"/>
            <ac:inkMk id="56" creationId="{F8E19189-2E2C-762D-9336-21ADDA86929E}"/>
          </ac:inkMkLst>
        </pc:inkChg>
        <pc:inkChg chg="del">
          <ac:chgData name="Laura Hatherly" userId="S::18lhatherly@heckgrammar.co.uk::973ae847-1807-4682-bd1b-5eed1bedfc85" providerId="AD" clId="Web-{30489E29-D5B5-F75F-D894-9AFDD9883C78}" dt="2024-06-04T17:40:09.207" v="323"/>
          <ac:inkMkLst>
            <pc:docMk/>
            <pc:sldMk cId="897857491" sldId="275"/>
            <ac:inkMk id="60" creationId="{01684F5B-364C-0598-5EAB-979FA5232BF6}"/>
          </ac:inkMkLst>
        </pc:inkChg>
        <pc:inkChg chg="del">
          <ac:chgData name="Laura Hatherly" userId="S::18lhatherly@heckgrammar.co.uk::973ae847-1807-4682-bd1b-5eed1bedfc85" providerId="AD" clId="Web-{30489E29-D5B5-F75F-D894-9AFDD9883C78}" dt="2024-06-04T17:40:09.207" v="322"/>
          <ac:inkMkLst>
            <pc:docMk/>
            <pc:sldMk cId="897857491" sldId="275"/>
            <ac:inkMk id="62" creationId="{08FFBCB5-3CF3-2A94-C60A-3F4023465AE7}"/>
          </ac:inkMkLst>
        </pc:inkChg>
      </pc:sldChg>
      <pc:sldChg chg="delSp modSp add del mod modClrScheme chgLayout">
        <pc:chgData name="Laura Hatherly" userId="S::18lhatherly@heckgrammar.co.uk::973ae847-1807-4682-bd1b-5eed1bedfc85" providerId="AD" clId="Web-{30489E29-D5B5-F75F-D894-9AFDD9883C78}" dt="2024-06-04T17:39:27.893" v="251" actId="20577"/>
        <pc:sldMkLst>
          <pc:docMk/>
          <pc:sldMk cId="2994078108" sldId="276"/>
        </pc:sldMkLst>
        <pc:spChg chg="del">
          <ac:chgData name="Laura Hatherly" userId="S::18lhatherly@heckgrammar.co.uk::973ae847-1807-4682-bd1b-5eed1bedfc85" providerId="AD" clId="Web-{30489E29-D5B5-F75F-D894-9AFDD9883C78}" dt="2024-06-04T17:39:18.595" v="234"/>
          <ac:spMkLst>
            <pc:docMk/>
            <pc:sldMk cId="2994078108" sldId="276"/>
            <ac:spMk id="3" creationId="{A1CB20BF-8A5A-2316-1F10-AB5F8008A1C3}"/>
          </ac:spMkLst>
        </pc:spChg>
        <pc:spChg chg="del">
          <ac:chgData name="Laura Hatherly" userId="S::18lhatherly@heckgrammar.co.uk::973ae847-1807-4682-bd1b-5eed1bedfc85" providerId="AD" clId="Web-{30489E29-D5B5-F75F-D894-9AFDD9883C78}" dt="2024-06-04T17:39:21.752" v="247"/>
          <ac:spMkLst>
            <pc:docMk/>
            <pc:sldMk cId="2994078108" sldId="276"/>
            <ac:spMk id="5" creationId="{5A0D1F29-293B-DF3D-8BD9-4F311487E134}"/>
          </ac:spMkLst>
        </pc:spChg>
        <pc:spChg chg="del">
          <ac:chgData name="Laura Hatherly" userId="S::18lhatherly@heckgrammar.co.uk::973ae847-1807-4682-bd1b-5eed1bedfc85" providerId="AD" clId="Web-{30489E29-D5B5-F75F-D894-9AFDD9883C78}" dt="2024-06-04T17:39:18.095" v="233"/>
          <ac:spMkLst>
            <pc:docMk/>
            <pc:sldMk cId="2994078108" sldId="276"/>
            <ac:spMk id="6" creationId="{FC70CB9A-3D84-50D4-7016-D480E80CD383}"/>
          </ac:spMkLst>
        </pc:spChg>
        <pc:spChg chg="mod">
          <ac:chgData name="Laura Hatherly" userId="S::18lhatherly@heckgrammar.co.uk::973ae847-1807-4682-bd1b-5eed1bedfc85" providerId="AD" clId="Web-{30489E29-D5B5-F75F-D894-9AFDD9883C78}" dt="2024-06-04T17:39:27.893" v="251" actId="20577"/>
          <ac:spMkLst>
            <pc:docMk/>
            <pc:sldMk cId="2994078108" sldId="276"/>
            <ac:spMk id="9" creationId="{D654E387-3DF3-91C9-EA6B-96535A6FD852}"/>
          </ac:spMkLst>
        </pc:spChg>
        <pc:spChg chg="mod">
          <ac:chgData name="Laura Hatherly" userId="S::18lhatherly@heckgrammar.co.uk::973ae847-1807-4682-bd1b-5eed1bedfc85" providerId="AD" clId="Web-{30489E29-D5B5-F75F-D894-9AFDD9883C78}" dt="2024-06-04T17:39:15.173" v="231" actId="20577"/>
          <ac:spMkLst>
            <pc:docMk/>
            <pc:sldMk cId="2994078108" sldId="276"/>
            <ac:spMk id="10" creationId="{C13EF722-268D-4758-9466-59576B470EB9}"/>
          </ac:spMkLst>
        </pc:spChg>
        <pc:spChg chg="del">
          <ac:chgData name="Laura Hatherly" userId="S::18lhatherly@heckgrammar.co.uk::973ae847-1807-4682-bd1b-5eed1bedfc85" providerId="AD" clId="Web-{30489E29-D5B5-F75F-D894-9AFDD9883C78}" dt="2024-06-04T17:39:21.752" v="246"/>
          <ac:spMkLst>
            <pc:docMk/>
            <pc:sldMk cId="2994078108" sldId="276"/>
            <ac:spMk id="11" creationId="{561FEABF-E6D1-3935-B952-5DCA03796BB7}"/>
          </ac:spMkLst>
        </pc:spChg>
        <pc:spChg chg="del">
          <ac:chgData name="Laura Hatherly" userId="S::18lhatherly@heckgrammar.co.uk::973ae847-1807-4682-bd1b-5eed1bedfc85" providerId="AD" clId="Web-{30489E29-D5B5-F75F-D894-9AFDD9883C78}" dt="2024-06-04T17:39:19.814" v="236"/>
          <ac:spMkLst>
            <pc:docMk/>
            <pc:sldMk cId="2994078108" sldId="276"/>
            <ac:spMk id="14" creationId="{6244FC94-F0D9-4766-C5E3-F835C39EFF17}"/>
          </ac:spMkLst>
        </pc:spChg>
        <pc:spChg chg="del">
          <ac:chgData name="Laura Hatherly" userId="S::18lhatherly@heckgrammar.co.uk::973ae847-1807-4682-bd1b-5eed1bedfc85" providerId="AD" clId="Web-{30489E29-D5B5-F75F-D894-9AFDD9883C78}" dt="2024-06-04T17:39:19.267" v="235"/>
          <ac:spMkLst>
            <pc:docMk/>
            <pc:sldMk cId="2994078108" sldId="276"/>
            <ac:spMk id="15" creationId="{FF175E5D-ED2C-BD44-15CF-DF24AD51AEC0}"/>
          </ac:spMkLst>
        </pc:spChg>
        <pc:spChg chg="del">
          <ac:chgData name="Laura Hatherly" userId="S::18lhatherly@heckgrammar.co.uk::973ae847-1807-4682-bd1b-5eed1bedfc85" providerId="AD" clId="Web-{30489E29-D5B5-F75F-D894-9AFDD9883C78}" dt="2024-06-04T17:39:21.736" v="237"/>
          <ac:spMkLst>
            <pc:docMk/>
            <pc:sldMk cId="2994078108" sldId="276"/>
            <ac:spMk id="17" creationId="{F38E8219-3227-2572-8660-8D27A8BC89E1}"/>
          </ac:spMkLst>
        </pc:spChg>
        <pc:spChg chg="del">
          <ac:chgData name="Laura Hatherly" userId="S::18lhatherly@heckgrammar.co.uk::973ae847-1807-4682-bd1b-5eed1bedfc85" providerId="AD" clId="Web-{30489E29-D5B5-F75F-D894-9AFDD9883C78}" dt="2024-06-04T17:39:21.752" v="245"/>
          <ac:spMkLst>
            <pc:docMk/>
            <pc:sldMk cId="2994078108" sldId="276"/>
            <ac:spMk id="18" creationId="{52A6D1A4-5177-7FA8-902E-1B4BBF63FF62}"/>
          </ac:spMkLst>
        </pc:spChg>
        <pc:spChg chg="del">
          <ac:chgData name="Laura Hatherly" userId="S::18lhatherly@heckgrammar.co.uk::973ae847-1807-4682-bd1b-5eed1bedfc85" providerId="AD" clId="Web-{30489E29-D5B5-F75F-D894-9AFDD9883C78}" dt="2024-06-04T17:39:21.752" v="244"/>
          <ac:spMkLst>
            <pc:docMk/>
            <pc:sldMk cId="2994078108" sldId="276"/>
            <ac:spMk id="19" creationId="{4AFD5575-24BC-9D79-7974-586F2263275B}"/>
          </ac:spMkLst>
        </pc:spChg>
        <pc:spChg chg="del">
          <ac:chgData name="Laura Hatherly" userId="S::18lhatherly@heckgrammar.co.uk::973ae847-1807-4682-bd1b-5eed1bedfc85" providerId="AD" clId="Web-{30489E29-D5B5-F75F-D894-9AFDD9883C78}" dt="2024-06-04T17:39:21.752" v="242"/>
          <ac:spMkLst>
            <pc:docMk/>
            <pc:sldMk cId="2994078108" sldId="276"/>
            <ac:spMk id="20" creationId="{EC9AA451-4B57-2CBC-D6B3-F19A7DFC73BD}"/>
          </ac:spMkLst>
        </pc:spChg>
        <pc:spChg chg="del">
          <ac:chgData name="Laura Hatherly" userId="S::18lhatherly@heckgrammar.co.uk::973ae847-1807-4682-bd1b-5eed1bedfc85" providerId="AD" clId="Web-{30489E29-D5B5-F75F-D894-9AFDD9883C78}" dt="2024-06-04T17:39:21.752" v="241"/>
          <ac:spMkLst>
            <pc:docMk/>
            <pc:sldMk cId="2994078108" sldId="276"/>
            <ac:spMk id="21" creationId="{5AB20F35-2B7D-7E21-5A87-365B5DEBD22C}"/>
          </ac:spMkLst>
        </pc:spChg>
        <pc:spChg chg="del">
          <ac:chgData name="Laura Hatherly" userId="S::18lhatherly@heckgrammar.co.uk::973ae847-1807-4682-bd1b-5eed1bedfc85" providerId="AD" clId="Web-{30489E29-D5B5-F75F-D894-9AFDD9883C78}" dt="2024-06-04T17:39:21.736" v="238"/>
          <ac:spMkLst>
            <pc:docMk/>
            <pc:sldMk cId="2994078108" sldId="276"/>
            <ac:spMk id="27" creationId="{C0030443-7B86-1E73-0650-5F867BCE4C2B}"/>
          </ac:spMkLst>
        </pc:spChg>
        <pc:picChg chg="del">
          <ac:chgData name="Laura Hatherly" userId="S::18lhatherly@heckgrammar.co.uk::973ae847-1807-4682-bd1b-5eed1bedfc85" providerId="AD" clId="Web-{30489E29-D5B5-F75F-D894-9AFDD9883C78}" dt="2024-06-04T17:39:21.752" v="248"/>
          <ac:picMkLst>
            <pc:docMk/>
            <pc:sldMk cId="2994078108" sldId="276"/>
            <ac:picMk id="2" creationId="{A1A5386B-6D4F-4D86-ED41-8F360C70D961}"/>
          </ac:picMkLst>
        </pc:picChg>
        <pc:picChg chg="del">
          <ac:chgData name="Laura Hatherly" userId="S::18lhatherly@heckgrammar.co.uk::973ae847-1807-4682-bd1b-5eed1bedfc85" providerId="AD" clId="Web-{30489E29-D5B5-F75F-D894-9AFDD9883C78}" dt="2024-06-04T17:39:17.189" v="232"/>
          <ac:picMkLst>
            <pc:docMk/>
            <pc:sldMk cId="2994078108" sldId="276"/>
            <ac:picMk id="13" creationId="{FCC7381C-47E4-CD27-65FB-2874C935CE53}"/>
          </ac:picMkLst>
        </pc:picChg>
        <pc:picChg chg="del">
          <ac:chgData name="Laura Hatherly" userId="S::18lhatherly@heckgrammar.co.uk::973ae847-1807-4682-bd1b-5eed1bedfc85" providerId="AD" clId="Web-{30489E29-D5B5-F75F-D894-9AFDD9883C78}" dt="2024-06-04T17:39:21.752" v="243"/>
          <ac:picMkLst>
            <pc:docMk/>
            <pc:sldMk cId="2994078108" sldId="276"/>
            <ac:picMk id="16" creationId="{AE7D3DE2-263E-29D6-62A3-CBB37AF82369}"/>
          </ac:picMkLst>
        </pc:picChg>
        <pc:cxnChg chg="del">
          <ac:chgData name="Laura Hatherly" userId="S::18lhatherly@heckgrammar.co.uk::973ae847-1807-4682-bd1b-5eed1bedfc85" providerId="AD" clId="Web-{30489E29-D5B5-F75F-D894-9AFDD9883C78}" dt="2024-06-04T17:39:21.736" v="240"/>
          <ac:cxnSpMkLst>
            <pc:docMk/>
            <pc:sldMk cId="2994078108" sldId="276"/>
            <ac:cxnSpMk id="23" creationId="{F67828ED-1263-5EF8-F6DC-AA36204016E8}"/>
          </ac:cxnSpMkLst>
        </pc:cxnChg>
        <pc:cxnChg chg="del">
          <ac:chgData name="Laura Hatherly" userId="S::18lhatherly@heckgrammar.co.uk::973ae847-1807-4682-bd1b-5eed1bedfc85" providerId="AD" clId="Web-{30489E29-D5B5-F75F-D894-9AFDD9883C78}" dt="2024-06-04T17:39:21.736" v="239"/>
          <ac:cxnSpMkLst>
            <pc:docMk/>
            <pc:sldMk cId="2994078108" sldId="276"/>
            <ac:cxnSpMk id="24" creationId="{D3F1B010-D45F-4FC2-1BE3-5A375D46C58F}"/>
          </ac:cxnSpMkLst>
        </pc:cxnChg>
      </pc:sldChg>
      <pc:sldChg chg="delSp modSp add del mod modClrScheme chgLayout">
        <pc:chgData name="Laura Hatherly" userId="S::18lhatherly@heckgrammar.co.uk::973ae847-1807-4682-bd1b-5eed1bedfc85" providerId="AD" clId="Web-{30489E29-D5B5-F75F-D894-9AFDD9883C78}" dt="2024-06-04T17:39:41.112" v="271" actId="20577"/>
        <pc:sldMkLst>
          <pc:docMk/>
          <pc:sldMk cId="3123288319" sldId="277"/>
        </pc:sldMkLst>
        <pc:spChg chg="mod">
          <ac:chgData name="Laura Hatherly" userId="S::18lhatherly@heckgrammar.co.uk::973ae847-1807-4682-bd1b-5eed1bedfc85" providerId="AD" clId="Web-{30489E29-D5B5-F75F-D894-9AFDD9883C78}" dt="2024-06-04T17:39:41.112" v="271" actId="20577"/>
          <ac:spMkLst>
            <pc:docMk/>
            <pc:sldMk cId="3123288319" sldId="277"/>
            <ac:spMk id="3" creationId="{6D316EAF-5B81-C207-8646-BF00520F1E7D}"/>
          </ac:spMkLst>
        </pc:spChg>
        <pc:spChg chg="del">
          <ac:chgData name="Laura Hatherly" userId="S::18lhatherly@heckgrammar.co.uk::973ae847-1807-4682-bd1b-5eed1bedfc85" providerId="AD" clId="Web-{30489E29-D5B5-F75F-D894-9AFDD9883C78}" dt="2024-06-04T17:39:38.003" v="269"/>
          <ac:spMkLst>
            <pc:docMk/>
            <pc:sldMk cId="3123288319" sldId="277"/>
            <ac:spMk id="5" creationId="{E64E1E1F-91D8-24E3-D952-D761487BC27F}"/>
          </ac:spMkLst>
        </pc:spChg>
        <pc:spChg chg="del">
          <ac:chgData name="Laura Hatherly" userId="S::18lhatherly@heckgrammar.co.uk::973ae847-1807-4682-bd1b-5eed1bedfc85" providerId="AD" clId="Web-{30489E29-D5B5-F75F-D894-9AFDD9883C78}" dt="2024-06-04T17:39:38.003" v="268"/>
          <ac:spMkLst>
            <pc:docMk/>
            <pc:sldMk cId="3123288319" sldId="277"/>
            <ac:spMk id="7" creationId="{39D00323-5BB1-C169-BD4A-1133F1AA7921}"/>
          </ac:spMkLst>
        </pc:spChg>
        <pc:spChg chg="del">
          <ac:chgData name="Laura Hatherly" userId="S::18lhatherly@heckgrammar.co.uk::973ae847-1807-4682-bd1b-5eed1bedfc85" providerId="AD" clId="Web-{30489E29-D5B5-F75F-D894-9AFDD9883C78}" dt="2024-06-04T17:39:35.612" v="262"/>
          <ac:spMkLst>
            <pc:docMk/>
            <pc:sldMk cId="3123288319" sldId="277"/>
            <ac:spMk id="8" creationId="{B870C21F-FDA9-9FB6-B011-009DC74D4CC9}"/>
          </ac:spMkLst>
        </pc:spChg>
        <pc:spChg chg="del">
          <ac:chgData name="Laura Hatherly" userId="S::18lhatherly@heckgrammar.co.uk::973ae847-1807-4682-bd1b-5eed1bedfc85" providerId="AD" clId="Web-{30489E29-D5B5-F75F-D894-9AFDD9883C78}" dt="2024-06-04T17:39:37.112" v="267"/>
          <ac:spMkLst>
            <pc:docMk/>
            <pc:sldMk cId="3123288319" sldId="277"/>
            <ac:spMk id="9" creationId="{843D8D09-3FB4-760A-A8D4-96B356C7D2FB}"/>
          </ac:spMkLst>
        </pc:spChg>
        <pc:spChg chg="del">
          <ac:chgData name="Laura Hatherly" userId="S::18lhatherly@heckgrammar.co.uk::973ae847-1807-4682-bd1b-5eed1bedfc85" providerId="AD" clId="Web-{30489E29-D5B5-F75F-D894-9AFDD9883C78}" dt="2024-06-04T17:39:37.112" v="266"/>
          <ac:spMkLst>
            <pc:docMk/>
            <pc:sldMk cId="3123288319" sldId="277"/>
            <ac:spMk id="10" creationId="{1BD569B8-9A4E-F474-78CD-CADF147C40F9}"/>
          </ac:spMkLst>
        </pc:spChg>
        <pc:spChg chg="del">
          <ac:chgData name="Laura Hatherly" userId="S::18lhatherly@heckgrammar.co.uk::973ae847-1807-4682-bd1b-5eed1bedfc85" providerId="AD" clId="Web-{30489E29-D5B5-F75F-D894-9AFDD9883C78}" dt="2024-06-04T17:39:37.112" v="265"/>
          <ac:spMkLst>
            <pc:docMk/>
            <pc:sldMk cId="3123288319" sldId="277"/>
            <ac:spMk id="11" creationId="{14AFA48B-C2B7-3911-02B8-9D6D944E0BA9}"/>
          </ac:spMkLst>
        </pc:spChg>
        <pc:spChg chg="del">
          <ac:chgData name="Laura Hatherly" userId="S::18lhatherly@heckgrammar.co.uk::973ae847-1807-4682-bd1b-5eed1bedfc85" providerId="AD" clId="Web-{30489E29-D5B5-F75F-D894-9AFDD9883C78}" dt="2024-06-04T17:39:35.612" v="258"/>
          <ac:spMkLst>
            <pc:docMk/>
            <pc:sldMk cId="3123288319" sldId="277"/>
            <ac:spMk id="17" creationId="{7BA8134C-1E75-7B23-730A-44F6AD4D09BC}"/>
          </ac:spMkLst>
        </pc:spChg>
        <pc:spChg chg="del">
          <ac:chgData name="Laura Hatherly" userId="S::18lhatherly@heckgrammar.co.uk::973ae847-1807-4682-bd1b-5eed1bedfc85" providerId="AD" clId="Web-{30489E29-D5B5-F75F-D894-9AFDD9883C78}" dt="2024-06-04T17:39:35.612" v="259"/>
          <ac:spMkLst>
            <pc:docMk/>
            <pc:sldMk cId="3123288319" sldId="277"/>
            <ac:spMk id="18" creationId="{76312482-DEFC-4CE6-4C67-D5D6CBBD7CC1}"/>
          </ac:spMkLst>
        </pc:spChg>
        <pc:spChg chg="del">
          <ac:chgData name="Laura Hatherly" userId="S::18lhatherly@heckgrammar.co.uk::973ae847-1807-4682-bd1b-5eed1bedfc85" providerId="AD" clId="Web-{30489E29-D5B5-F75F-D894-9AFDD9883C78}" dt="2024-06-04T17:39:35.612" v="257"/>
          <ac:spMkLst>
            <pc:docMk/>
            <pc:sldMk cId="3123288319" sldId="277"/>
            <ac:spMk id="19" creationId="{4F04F2E3-6569-BD2E-DF55-211767AFA89D}"/>
          </ac:spMkLst>
        </pc:spChg>
        <pc:spChg chg="del">
          <ac:chgData name="Laura Hatherly" userId="S::18lhatherly@heckgrammar.co.uk::973ae847-1807-4682-bd1b-5eed1bedfc85" providerId="AD" clId="Web-{30489E29-D5B5-F75F-D894-9AFDD9883C78}" dt="2024-06-04T17:39:37.112" v="264"/>
          <ac:spMkLst>
            <pc:docMk/>
            <pc:sldMk cId="3123288319" sldId="277"/>
            <ac:spMk id="21" creationId="{70D2C993-AC6F-87A2-2FA1-63D89551D40F}"/>
          </ac:spMkLst>
        </pc:spChg>
        <pc:spChg chg="del">
          <ac:chgData name="Laura Hatherly" userId="S::18lhatherly@heckgrammar.co.uk::973ae847-1807-4682-bd1b-5eed1bedfc85" providerId="AD" clId="Web-{30489E29-D5B5-F75F-D894-9AFDD9883C78}" dt="2024-06-04T17:39:35.612" v="260"/>
          <ac:spMkLst>
            <pc:docMk/>
            <pc:sldMk cId="3123288319" sldId="277"/>
            <ac:spMk id="24" creationId="{073B1745-8D9D-EE05-3E69-C3684E5DA2AF}"/>
          </ac:spMkLst>
        </pc:spChg>
        <pc:spChg chg="del">
          <ac:chgData name="Laura Hatherly" userId="S::18lhatherly@heckgrammar.co.uk::973ae847-1807-4682-bd1b-5eed1bedfc85" providerId="AD" clId="Web-{30489E29-D5B5-F75F-D894-9AFDD9883C78}" dt="2024-06-04T17:39:35.612" v="256"/>
          <ac:spMkLst>
            <pc:docMk/>
            <pc:sldMk cId="3123288319" sldId="277"/>
            <ac:spMk id="25" creationId="{1E43E7C3-4D50-AEB4-2160-05A3374D8801}"/>
          </ac:spMkLst>
        </pc:spChg>
        <pc:spChg chg="del">
          <ac:chgData name="Laura Hatherly" userId="S::18lhatherly@heckgrammar.co.uk::973ae847-1807-4682-bd1b-5eed1bedfc85" providerId="AD" clId="Web-{30489E29-D5B5-F75F-D894-9AFDD9883C78}" dt="2024-06-04T17:39:35.612" v="255"/>
          <ac:spMkLst>
            <pc:docMk/>
            <pc:sldMk cId="3123288319" sldId="277"/>
            <ac:spMk id="26" creationId="{73269704-80B0-E054-43D2-4565476BC1AB}"/>
          </ac:spMkLst>
        </pc:spChg>
        <pc:spChg chg="del">
          <ac:chgData name="Laura Hatherly" userId="S::18lhatherly@heckgrammar.co.uk::973ae847-1807-4682-bd1b-5eed1bedfc85" providerId="AD" clId="Web-{30489E29-D5B5-F75F-D894-9AFDD9883C78}" dt="2024-06-04T17:39:35.596" v="254"/>
          <ac:spMkLst>
            <pc:docMk/>
            <pc:sldMk cId="3123288319" sldId="277"/>
            <ac:spMk id="28" creationId="{0F858F5A-A62A-E1FF-1702-EF547A8EC2AF}"/>
          </ac:spMkLst>
        </pc:spChg>
        <pc:spChg chg="del">
          <ac:chgData name="Laura Hatherly" userId="S::18lhatherly@heckgrammar.co.uk::973ae847-1807-4682-bd1b-5eed1bedfc85" providerId="AD" clId="Web-{30489E29-D5B5-F75F-D894-9AFDD9883C78}" dt="2024-06-04T17:39:35.612" v="261"/>
          <ac:spMkLst>
            <pc:docMk/>
            <pc:sldMk cId="3123288319" sldId="277"/>
            <ac:spMk id="31" creationId="{AB871CFD-DE8B-A5BC-C02C-AB67401F9DBA}"/>
          </ac:spMkLst>
        </pc:spChg>
        <pc:spChg chg="del">
          <ac:chgData name="Laura Hatherly" userId="S::18lhatherly@heckgrammar.co.uk::973ae847-1807-4682-bd1b-5eed1bedfc85" providerId="AD" clId="Web-{30489E29-D5B5-F75F-D894-9AFDD9883C78}" dt="2024-06-04T17:39:35.612" v="263"/>
          <ac:spMkLst>
            <pc:docMk/>
            <pc:sldMk cId="3123288319" sldId="277"/>
            <ac:spMk id="34" creationId="{1FBE468F-AF75-B186-E38B-79C8D63B9FE2}"/>
          </ac:spMkLst>
        </pc:spChg>
        <pc:picChg chg="del">
          <ac:chgData name="Laura Hatherly" userId="S::18lhatherly@heckgrammar.co.uk::973ae847-1807-4682-bd1b-5eed1bedfc85" providerId="AD" clId="Web-{30489E29-D5B5-F75F-D894-9AFDD9883C78}" dt="2024-06-04T17:39:35.596" v="252"/>
          <ac:picMkLst>
            <pc:docMk/>
            <pc:sldMk cId="3123288319" sldId="277"/>
            <ac:picMk id="13" creationId="{0F16865C-BB5A-4E87-71EB-948625070165}"/>
          </ac:picMkLst>
        </pc:picChg>
        <pc:picChg chg="del">
          <ac:chgData name="Laura Hatherly" userId="S::18lhatherly@heckgrammar.co.uk::973ae847-1807-4682-bd1b-5eed1bedfc85" providerId="AD" clId="Web-{30489E29-D5B5-F75F-D894-9AFDD9883C78}" dt="2024-06-04T17:39:35.596" v="253"/>
          <ac:picMkLst>
            <pc:docMk/>
            <pc:sldMk cId="3123288319" sldId="277"/>
            <ac:picMk id="29" creationId="{A365B40F-26DB-8C60-65A4-03485F4D3C1C}"/>
          </ac:picMkLst>
        </pc:picChg>
      </pc:sldChg>
      <pc:sldMasterChg chg="modSp del delSldLayout modSldLayout">
        <pc:chgData name="Laura Hatherly" userId="S::18lhatherly@heckgrammar.co.uk::973ae847-1807-4682-bd1b-5eed1bedfc85" providerId="AD" clId="Web-{30489E29-D5B5-F75F-D894-9AFDD9883C78}" dt="2024-06-04T17:36:10.866" v="109"/>
        <pc:sldMasterMkLst>
          <pc:docMk/>
          <pc:sldMasterMk cId="2460954070" sldId="2147483660"/>
        </pc:sldMasterMkLst>
        <pc:spChg chg="mod">
          <ac:chgData name="Laura Hatherly" userId="S::18lhatherly@heckgrammar.co.uk::973ae847-1807-4682-bd1b-5eed1bedfc85" providerId="AD" clId="Web-{30489E29-D5B5-F75F-D894-9AFDD9883C78}" dt="2024-06-04T17:32:06.727" v="40"/>
          <ac:spMkLst>
            <pc:docMk/>
            <pc:sldMasterMk cId="2460954070" sldId="2147483660"/>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ac:spMk id="3"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ac:spMk id="4"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ac:spMk id="5"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ac:spMk id="6" creationId="{00000000-0000-0000-0000-000000000000}"/>
          </ac:spMkLst>
        </pc:sp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2385387890" sldId="2147483661"/>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2385387890" sldId="2147483661"/>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2385387890" sldId="2147483661"/>
              <ac:spMk id="3" creationId="{00000000-0000-0000-0000-000000000000}"/>
            </ac:spMkLst>
          </pc:spChg>
        </pc:sldLayoutChg>
        <pc:sldLayoutChg chg="del">
          <pc:chgData name="Laura Hatherly" userId="S::18lhatherly@heckgrammar.co.uk::973ae847-1807-4682-bd1b-5eed1bedfc85" providerId="AD" clId="Web-{30489E29-D5B5-F75F-D894-9AFDD9883C78}" dt="2024-06-04T17:36:10.866" v="109"/>
          <pc:sldLayoutMkLst>
            <pc:docMk/>
            <pc:sldMasterMk cId="2460954070" sldId="2147483660"/>
            <pc:sldLayoutMk cId="949138452" sldId="2147483662"/>
          </pc:sldLayoutMkLst>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2591524520" sldId="2147483663"/>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2591524520" sldId="2147483663"/>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2591524520" sldId="2147483663"/>
              <ac:spMk id="3" creationId="{00000000-0000-0000-0000-000000000000}"/>
            </ac:spMkLst>
          </pc:spChg>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1203092039" sldId="2147483664"/>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1203092039" sldId="2147483664"/>
              <ac:spMk id="3"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1203092039" sldId="2147483664"/>
              <ac:spMk id="4" creationId="{00000000-0000-0000-0000-000000000000}"/>
            </ac:spMkLst>
          </pc:spChg>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3733172339" sldId="2147483665"/>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3733172339" sldId="2147483665"/>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733172339" sldId="2147483665"/>
              <ac:spMk id="3"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733172339" sldId="2147483665"/>
              <ac:spMk id="4"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733172339" sldId="2147483665"/>
              <ac:spMk id="5"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733172339" sldId="2147483665"/>
              <ac:spMk id="6" creationId="{00000000-0000-0000-0000-000000000000}"/>
            </ac:spMkLst>
          </pc:spChg>
        </pc:sldLayoutChg>
        <pc:sldLayoutChg chg="del">
          <pc:chgData name="Laura Hatherly" userId="S::18lhatherly@heckgrammar.co.uk::973ae847-1807-4682-bd1b-5eed1bedfc85" providerId="AD" clId="Web-{30489E29-D5B5-F75F-D894-9AFDD9883C78}" dt="2024-06-04T17:36:10.866" v="109"/>
          <pc:sldLayoutMkLst>
            <pc:docMk/>
            <pc:sldMasterMk cId="2460954070" sldId="2147483660"/>
            <pc:sldLayoutMk cId="3210312558" sldId="2147483666"/>
          </pc:sldLayoutMkLst>
        </pc:sldLayoutChg>
        <pc:sldLayoutChg chg="del">
          <pc:chgData name="Laura Hatherly" userId="S::18lhatherly@heckgrammar.co.uk::973ae847-1807-4682-bd1b-5eed1bedfc85" providerId="AD" clId="Web-{30489E29-D5B5-F75F-D894-9AFDD9883C78}" dt="2024-06-04T17:36:10.866" v="109"/>
          <pc:sldLayoutMkLst>
            <pc:docMk/>
            <pc:sldMasterMk cId="2460954070" sldId="2147483660"/>
            <pc:sldLayoutMk cId="3146388984" sldId="2147483667"/>
          </pc:sldLayoutMkLst>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3171841454" sldId="2147483668"/>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3171841454" sldId="2147483668"/>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171841454" sldId="2147483668"/>
              <ac:spMk id="3"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171841454" sldId="2147483668"/>
              <ac:spMk id="4" creationId="{00000000-0000-0000-0000-000000000000}"/>
            </ac:spMkLst>
          </pc:spChg>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1718958274" sldId="2147483669"/>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1718958274" sldId="2147483669"/>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1718958274" sldId="2147483669"/>
              <ac:spMk id="3"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1718958274" sldId="2147483669"/>
              <ac:spMk id="4" creationId="{00000000-0000-0000-0000-000000000000}"/>
            </ac:spMkLst>
          </pc:spChg>
        </pc:sldLayoutChg>
        <pc:sldLayoutChg chg="del">
          <pc:chgData name="Laura Hatherly" userId="S::18lhatherly@heckgrammar.co.uk::973ae847-1807-4682-bd1b-5eed1bedfc85" providerId="AD" clId="Web-{30489E29-D5B5-F75F-D894-9AFDD9883C78}" dt="2024-06-04T17:36:10.866" v="109"/>
          <pc:sldLayoutMkLst>
            <pc:docMk/>
            <pc:sldMasterMk cId="2460954070" sldId="2147483660"/>
            <pc:sldLayoutMk cId="2202905451" sldId="2147483670"/>
          </pc:sldLayoutMkLst>
        </pc:sldLayoutChg>
        <pc:sldLayoutChg chg="modSp del">
          <pc:chgData name="Laura Hatherly" userId="S::18lhatherly@heckgrammar.co.uk::973ae847-1807-4682-bd1b-5eed1bedfc85" providerId="AD" clId="Web-{30489E29-D5B5-F75F-D894-9AFDD9883C78}" dt="2024-06-04T17:36:10.866" v="109"/>
          <pc:sldLayoutMkLst>
            <pc:docMk/>
            <pc:sldMasterMk cId="2460954070" sldId="2147483660"/>
            <pc:sldLayoutMk cId="3479445657" sldId="2147483671"/>
          </pc:sldLayoutMkLst>
          <pc:spChg chg="mod">
            <ac:chgData name="Laura Hatherly" userId="S::18lhatherly@heckgrammar.co.uk::973ae847-1807-4682-bd1b-5eed1bedfc85" providerId="AD" clId="Web-{30489E29-D5B5-F75F-D894-9AFDD9883C78}" dt="2024-06-04T17:32:06.727" v="40"/>
            <ac:spMkLst>
              <pc:docMk/>
              <pc:sldMasterMk cId="2460954070" sldId="2147483660"/>
              <pc:sldLayoutMk cId="3479445657" sldId="2147483671"/>
              <ac:spMk id="2" creationId="{00000000-0000-0000-0000-000000000000}"/>
            </ac:spMkLst>
          </pc:spChg>
          <pc:spChg chg="mod">
            <ac:chgData name="Laura Hatherly" userId="S::18lhatherly@heckgrammar.co.uk::973ae847-1807-4682-bd1b-5eed1bedfc85" providerId="AD" clId="Web-{30489E29-D5B5-F75F-D894-9AFDD9883C78}" dt="2024-06-04T17:32:06.727" v="40"/>
            <ac:spMkLst>
              <pc:docMk/>
              <pc:sldMasterMk cId="2460954070" sldId="2147483660"/>
              <pc:sldLayoutMk cId="3479445657" sldId="2147483671"/>
              <ac:spMk id="3" creationId="{00000000-0000-0000-0000-000000000000}"/>
            </ac:spMkLst>
          </pc:spChg>
        </pc:sldLayoutChg>
      </pc:sldMasterChg>
      <pc:sldMasterChg chg="add del addSldLayout delSldLayout modSldLayout">
        <pc:chgData name="Laura Hatherly" userId="S::18lhatherly@heckgrammar.co.uk::973ae847-1807-4682-bd1b-5eed1bedfc85" providerId="AD" clId="Web-{30489E29-D5B5-F75F-D894-9AFDD9883C78}" dt="2024-06-04T17:36:13.163" v="110"/>
        <pc:sldMasterMkLst>
          <pc:docMk/>
          <pc:sldMasterMk cId="2153988298" sldId="2147483672"/>
        </pc:sldMasterMkLst>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2661076533" sldId="2147483673"/>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698929504" sldId="2147483674"/>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2660258803" sldId="2147483675"/>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1582469832" sldId="2147483676"/>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2155734066" sldId="2147483677"/>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614426438" sldId="2147483678"/>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1809746019" sldId="2147483679"/>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1642276519" sldId="2147483680"/>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1752191672" sldId="2147483681"/>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3933779268" sldId="2147483682"/>
          </pc:sldLayoutMkLst>
        </pc:sldLayoutChg>
        <pc:sldLayoutChg chg="add del mod replId">
          <pc:chgData name="Laura Hatherly" userId="S::18lhatherly@heckgrammar.co.uk::973ae847-1807-4682-bd1b-5eed1bedfc85" providerId="AD" clId="Web-{30489E29-D5B5-F75F-D894-9AFDD9883C78}" dt="2024-06-04T17:36:13.163" v="110"/>
          <pc:sldLayoutMkLst>
            <pc:docMk/>
            <pc:sldMasterMk cId="2153988298" sldId="2147483672"/>
            <pc:sldLayoutMk cId="939137144" sldId="2147483683"/>
          </pc:sldLayoutMkLst>
        </pc:sldLayoutChg>
      </pc:sldMasterChg>
      <pc:sldMasterChg chg="add del addSldLayout delSldLayout modSldLayout">
        <pc:chgData name="Laura Hatherly" userId="S::18lhatherly@heckgrammar.co.uk::973ae847-1807-4682-bd1b-5eed1bedfc85" providerId="AD" clId="Web-{30489E29-D5B5-F75F-D894-9AFDD9883C78}" dt="2024-06-04T17:36:22.414" v="111"/>
        <pc:sldMasterMkLst>
          <pc:docMk/>
          <pc:sldMasterMk cId="1114205121" sldId="2147483684"/>
        </pc:sldMasterMkLst>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3098740694" sldId="2147483685"/>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381027255" sldId="2147483686"/>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1247664182" sldId="2147483687"/>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2830880301" sldId="2147483688"/>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3739193566" sldId="2147483689"/>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922295350" sldId="2147483690"/>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3875059693" sldId="2147483691"/>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1227143111" sldId="2147483692"/>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2395508292" sldId="2147483693"/>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2940609480" sldId="2147483694"/>
          </pc:sldLayoutMkLst>
        </pc:sldLayoutChg>
        <pc:sldLayoutChg chg="add del mod replId">
          <pc:chgData name="Laura Hatherly" userId="S::18lhatherly@heckgrammar.co.uk::973ae847-1807-4682-bd1b-5eed1bedfc85" providerId="AD" clId="Web-{30489E29-D5B5-F75F-D894-9AFDD9883C78}" dt="2024-06-04T17:36:22.414" v="111"/>
          <pc:sldLayoutMkLst>
            <pc:docMk/>
            <pc:sldMasterMk cId="1114205121" sldId="2147483684"/>
            <pc:sldLayoutMk cId="1935993767" sldId="2147483695"/>
          </pc:sldLayoutMkLst>
        </pc:sldLayoutChg>
      </pc:sldMasterChg>
      <pc:sldMasterChg chg="add del addSldLayout delSldLayout modSldLayout">
        <pc:chgData name="Laura Hatherly" userId="S::18lhatherly@heckgrammar.co.uk::973ae847-1807-4682-bd1b-5eed1bedfc85" providerId="AD" clId="Web-{30489E29-D5B5-F75F-D894-9AFDD9883C78}" dt="2024-06-04T17:36:39.758" v="115"/>
        <pc:sldMasterMkLst>
          <pc:docMk/>
          <pc:sldMasterMk cId="1447994470" sldId="2147483696"/>
        </pc:sldMasterMkLst>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1965818555" sldId="2147483697"/>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1276357778" sldId="2147483698"/>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625695563" sldId="2147483699"/>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1487785288" sldId="2147483700"/>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3071530177" sldId="2147483701"/>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912930213" sldId="2147483702"/>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3674996375" sldId="2147483703"/>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2324376652" sldId="2147483704"/>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921441901" sldId="2147483705"/>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1949316033" sldId="2147483706"/>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1447994470" sldId="2147483696"/>
            <pc:sldLayoutMk cId="1249743387" sldId="2147483707"/>
          </pc:sldLayoutMkLst>
        </pc:sldLayoutChg>
      </pc:sldMasterChg>
      <pc:sldMasterChg chg="add del addSldLayout delSldLayout modSldLayout">
        <pc:chgData name="Laura Hatherly" userId="S::18lhatherly@heckgrammar.co.uk::973ae847-1807-4682-bd1b-5eed1bedfc85" providerId="AD" clId="Web-{30489E29-D5B5-F75F-D894-9AFDD9883C78}" dt="2024-06-04T17:36:39.758" v="115"/>
        <pc:sldMasterMkLst>
          <pc:docMk/>
          <pc:sldMasterMk cId="3399237875" sldId="2147483708"/>
        </pc:sldMasterMkLst>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1353436356" sldId="2147483709"/>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1112270626" sldId="2147483710"/>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2268315465" sldId="2147483711"/>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2599692381" sldId="2147483712"/>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3439774216" sldId="2147483713"/>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4041923316" sldId="2147483714"/>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3682253779" sldId="2147483715"/>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1617279231" sldId="2147483716"/>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3521185940" sldId="2147483717"/>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2559342024" sldId="2147483718"/>
          </pc:sldLayoutMkLst>
        </pc:sldLayoutChg>
        <pc:sldLayoutChg chg="add del mod replId">
          <pc:chgData name="Laura Hatherly" userId="S::18lhatherly@heckgrammar.co.uk::973ae847-1807-4682-bd1b-5eed1bedfc85" providerId="AD" clId="Web-{30489E29-D5B5-F75F-D894-9AFDD9883C78}" dt="2024-06-04T17:36:39.758" v="115"/>
          <pc:sldLayoutMkLst>
            <pc:docMk/>
            <pc:sldMasterMk cId="3399237875" sldId="2147483708"/>
            <pc:sldLayoutMk cId="3207947586" sldId="2147483719"/>
          </pc:sldLayoutMkLst>
        </pc:sldLayoutChg>
      </pc:sldMasterChg>
      <pc:sldMasterChg chg="add del addSldLayout delSldLayout modSldLayout">
        <pc:chgData name="Laura Hatherly" userId="S::18lhatherly@heckgrammar.co.uk::973ae847-1807-4682-bd1b-5eed1bedfc85" providerId="AD" clId="Web-{30489E29-D5B5-F75F-D894-9AFDD9883C78}" dt="2024-06-04T17:36:36.039" v="114"/>
        <pc:sldMasterMkLst>
          <pc:docMk/>
          <pc:sldMasterMk cId="275295855" sldId="2147483720"/>
        </pc:sldMasterMkLst>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3771859612" sldId="2147483721"/>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110730860" sldId="2147483722"/>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1684671222" sldId="2147483723"/>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673649315" sldId="2147483724"/>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2384834783" sldId="2147483725"/>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3571668869" sldId="2147483726"/>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2838836488" sldId="2147483727"/>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3145297490" sldId="2147483728"/>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2533821192" sldId="2147483729"/>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3379224803" sldId="2147483730"/>
          </pc:sldLayoutMkLst>
        </pc:sldLayoutChg>
        <pc:sldLayoutChg chg="add del mod replId">
          <pc:chgData name="Laura Hatherly" userId="S::18lhatherly@heckgrammar.co.uk::973ae847-1807-4682-bd1b-5eed1bedfc85" providerId="AD" clId="Web-{30489E29-D5B5-F75F-D894-9AFDD9883C78}" dt="2024-06-04T17:36:36.039" v="114"/>
          <pc:sldLayoutMkLst>
            <pc:docMk/>
            <pc:sldMasterMk cId="275295855" sldId="2147483720"/>
            <pc:sldLayoutMk cId="4133842365" sldId="2147483731"/>
          </pc:sldLayoutMkLst>
        </pc:sldLayoutChg>
      </pc:sldMasterChg>
    </pc:docChg>
  </pc:docChgLst>
  <pc:docChgLst>
    <pc:chgData name="Alice Cheesbrough" userId="S::18acheesbrough@heckgrammar.co.uk::6531ae34-7c49-46b8-991c-79fc41999396" providerId="AD" clId="Web-{27897906-FAFE-54E1-B7C5-ED403BB02185}"/>
    <pc:docChg chg="modSld">
      <pc:chgData name="Alice Cheesbrough" userId="S::18acheesbrough@heckgrammar.co.uk::6531ae34-7c49-46b8-991c-79fc41999396" providerId="AD" clId="Web-{27897906-FAFE-54E1-B7C5-ED403BB02185}" dt="2024-07-03T13:46:32.777" v="59" actId="1076"/>
      <pc:docMkLst>
        <pc:docMk/>
      </pc:docMkLst>
      <pc:sldChg chg="modSp">
        <pc:chgData name="Alice Cheesbrough" userId="S::18acheesbrough@heckgrammar.co.uk::6531ae34-7c49-46b8-991c-79fc41999396" providerId="AD" clId="Web-{27897906-FAFE-54E1-B7C5-ED403BB02185}" dt="2024-07-03T13:23:48.310" v="24" actId="1076"/>
        <pc:sldMkLst>
          <pc:docMk/>
          <pc:sldMk cId="3408257835" sldId="265"/>
        </pc:sldMkLst>
        <pc:spChg chg="mod">
          <ac:chgData name="Alice Cheesbrough" userId="S::18acheesbrough@heckgrammar.co.uk::6531ae34-7c49-46b8-991c-79fc41999396" providerId="AD" clId="Web-{27897906-FAFE-54E1-B7C5-ED403BB02185}" dt="2024-07-03T13:23:41.372" v="23" actId="20577"/>
          <ac:spMkLst>
            <pc:docMk/>
            <pc:sldMk cId="3408257835" sldId="265"/>
            <ac:spMk id="14" creationId="{3B28F9CD-F83D-8429-BCCE-285F264158F0}"/>
          </ac:spMkLst>
        </pc:spChg>
        <pc:spChg chg="mod">
          <ac:chgData name="Alice Cheesbrough" userId="S::18acheesbrough@heckgrammar.co.uk::6531ae34-7c49-46b8-991c-79fc41999396" providerId="AD" clId="Web-{27897906-FAFE-54E1-B7C5-ED403BB02185}" dt="2024-07-03T13:23:06.090" v="8" actId="20577"/>
          <ac:spMkLst>
            <pc:docMk/>
            <pc:sldMk cId="3408257835" sldId="265"/>
            <ac:spMk id="25" creationId="{B3A8600F-0017-85E2-95FD-922951C929F2}"/>
          </ac:spMkLst>
        </pc:spChg>
        <pc:picChg chg="mod">
          <ac:chgData name="Alice Cheesbrough" userId="S::18acheesbrough@heckgrammar.co.uk::6531ae34-7c49-46b8-991c-79fc41999396" providerId="AD" clId="Web-{27897906-FAFE-54E1-B7C5-ED403BB02185}" dt="2024-07-03T13:23:48.310" v="24" actId="1076"/>
          <ac:picMkLst>
            <pc:docMk/>
            <pc:sldMk cId="3408257835" sldId="265"/>
            <ac:picMk id="3" creationId="{CA75859B-0691-F740-370D-FED3AEBDCA70}"/>
          </ac:picMkLst>
        </pc:picChg>
      </pc:sldChg>
      <pc:sldChg chg="modSp">
        <pc:chgData name="Alice Cheesbrough" userId="S::18acheesbrough@heckgrammar.co.uk::6531ae34-7c49-46b8-991c-79fc41999396" providerId="AD" clId="Web-{27897906-FAFE-54E1-B7C5-ED403BB02185}" dt="2024-07-03T13:25:51.328" v="28" actId="1076"/>
        <pc:sldMkLst>
          <pc:docMk/>
          <pc:sldMk cId="4205471908" sldId="266"/>
        </pc:sldMkLst>
        <pc:spChg chg="mod">
          <ac:chgData name="Alice Cheesbrough" userId="S::18acheesbrough@heckgrammar.co.uk::6531ae34-7c49-46b8-991c-79fc41999396" providerId="AD" clId="Web-{27897906-FAFE-54E1-B7C5-ED403BB02185}" dt="2024-07-03T13:25:42.437" v="27" actId="20577"/>
          <ac:spMkLst>
            <pc:docMk/>
            <pc:sldMk cId="4205471908" sldId="266"/>
            <ac:spMk id="5" creationId="{40E67087-BDD6-6BE7-4D96-CEFCD9A98832}"/>
          </ac:spMkLst>
        </pc:spChg>
        <pc:spChg chg="mod">
          <ac:chgData name="Alice Cheesbrough" userId="S::18acheesbrough@heckgrammar.co.uk::6531ae34-7c49-46b8-991c-79fc41999396" providerId="AD" clId="Web-{27897906-FAFE-54E1-B7C5-ED403BB02185}" dt="2024-07-03T13:25:51.328" v="28" actId="1076"/>
          <ac:spMkLst>
            <pc:docMk/>
            <pc:sldMk cId="4205471908" sldId="266"/>
            <ac:spMk id="24" creationId="{4B214D0E-32FA-99B9-525A-A7EB4A09C8E8}"/>
          </ac:spMkLst>
        </pc:spChg>
      </pc:sldChg>
      <pc:sldChg chg="modSp">
        <pc:chgData name="Alice Cheesbrough" userId="S::18acheesbrough@heckgrammar.co.uk::6531ae34-7c49-46b8-991c-79fc41999396" providerId="AD" clId="Web-{27897906-FAFE-54E1-B7C5-ED403BB02185}" dt="2024-07-03T13:21:02.744" v="3" actId="1076"/>
        <pc:sldMkLst>
          <pc:docMk/>
          <pc:sldMk cId="2834951047" sldId="273"/>
        </pc:sldMkLst>
        <pc:spChg chg="mod">
          <ac:chgData name="Alice Cheesbrough" userId="S::18acheesbrough@heckgrammar.co.uk::6531ae34-7c49-46b8-991c-79fc41999396" providerId="AD" clId="Web-{27897906-FAFE-54E1-B7C5-ED403BB02185}" dt="2024-07-03T13:21:02.744" v="3" actId="1076"/>
          <ac:spMkLst>
            <pc:docMk/>
            <pc:sldMk cId="2834951047" sldId="273"/>
            <ac:spMk id="7" creationId="{5C186EDC-EE49-3053-B33A-5E7CD3BBAFC0}"/>
          </ac:spMkLst>
        </pc:spChg>
      </pc:sldChg>
      <pc:sldChg chg="addSp modSp">
        <pc:chgData name="Alice Cheesbrough" userId="S::18acheesbrough@heckgrammar.co.uk::6531ae34-7c49-46b8-991c-79fc41999396" providerId="AD" clId="Web-{27897906-FAFE-54E1-B7C5-ED403BB02185}" dt="2024-07-03T13:46:32.777" v="59" actId="1076"/>
        <pc:sldMkLst>
          <pc:docMk/>
          <pc:sldMk cId="162916467" sldId="280"/>
        </pc:sldMkLst>
        <pc:spChg chg="mod">
          <ac:chgData name="Alice Cheesbrough" userId="S::18acheesbrough@heckgrammar.co.uk::6531ae34-7c49-46b8-991c-79fc41999396" providerId="AD" clId="Web-{27897906-FAFE-54E1-B7C5-ED403BB02185}" dt="2024-07-03T13:46:32.777" v="59" actId="1076"/>
          <ac:spMkLst>
            <pc:docMk/>
            <pc:sldMk cId="162916467" sldId="280"/>
            <ac:spMk id="2" creationId="{D82EE283-FE01-9C47-71B7-ABD9EC33EC38}"/>
          </ac:spMkLst>
        </pc:spChg>
        <pc:spChg chg="mod">
          <ac:chgData name="Alice Cheesbrough" userId="S::18acheesbrough@heckgrammar.co.uk::6531ae34-7c49-46b8-991c-79fc41999396" providerId="AD" clId="Web-{27897906-FAFE-54E1-B7C5-ED403BB02185}" dt="2024-07-03T13:45:04.915" v="29" actId="1076"/>
          <ac:spMkLst>
            <pc:docMk/>
            <pc:sldMk cId="162916467" sldId="280"/>
            <ac:spMk id="6" creationId="{0B4E72DA-B39D-ED54-F9B9-4A3C1674BE6C}"/>
          </ac:spMkLst>
        </pc:spChg>
        <pc:spChg chg="mod">
          <ac:chgData name="Alice Cheesbrough" userId="S::18acheesbrough@heckgrammar.co.uk::6531ae34-7c49-46b8-991c-79fc41999396" providerId="AD" clId="Web-{27897906-FAFE-54E1-B7C5-ED403BB02185}" dt="2024-07-03T13:46:29.308" v="58" actId="1076"/>
          <ac:spMkLst>
            <pc:docMk/>
            <pc:sldMk cId="162916467" sldId="280"/>
            <ac:spMk id="8" creationId="{59441159-0BBA-FD0D-6D55-B2D393009F97}"/>
          </ac:spMkLst>
        </pc:spChg>
        <pc:spChg chg="add mod">
          <ac:chgData name="Alice Cheesbrough" userId="S::18acheesbrough@heckgrammar.co.uk::6531ae34-7c49-46b8-991c-79fc41999396" providerId="AD" clId="Web-{27897906-FAFE-54E1-B7C5-ED403BB02185}" dt="2024-07-03T13:46:00.198" v="50" actId="1076"/>
          <ac:spMkLst>
            <pc:docMk/>
            <pc:sldMk cId="162916467" sldId="280"/>
            <ac:spMk id="9" creationId="{AA60A377-E547-1FEB-201A-40789E4B9998}"/>
          </ac:spMkLst>
        </pc:spChg>
        <pc:picChg chg="mod">
          <ac:chgData name="Alice Cheesbrough" userId="S::18acheesbrough@heckgrammar.co.uk::6531ae34-7c49-46b8-991c-79fc41999396" providerId="AD" clId="Web-{27897906-FAFE-54E1-B7C5-ED403BB02185}" dt="2024-07-03T13:45:07.306" v="30" actId="1076"/>
          <ac:picMkLst>
            <pc:docMk/>
            <pc:sldMk cId="162916467" sldId="280"/>
            <ac:picMk id="20" creationId="{EDEE5E75-A1A5-8F4B-012F-9CB2D38F18EE}"/>
          </ac:picMkLst>
        </pc:picChg>
      </pc:sldChg>
      <pc:sldChg chg="delSp">
        <pc:chgData name="Alice Cheesbrough" userId="S::18acheesbrough@heckgrammar.co.uk::6531ae34-7c49-46b8-991c-79fc41999396" providerId="AD" clId="Web-{27897906-FAFE-54E1-B7C5-ED403BB02185}" dt="2024-07-03T13:22:44.636" v="4"/>
        <pc:sldMkLst>
          <pc:docMk/>
          <pc:sldMk cId="22113529" sldId="286"/>
        </pc:sldMkLst>
        <pc:spChg chg="del">
          <ac:chgData name="Alice Cheesbrough" userId="S::18acheesbrough@heckgrammar.co.uk::6531ae34-7c49-46b8-991c-79fc41999396" providerId="AD" clId="Web-{27897906-FAFE-54E1-B7C5-ED403BB02185}" dt="2024-07-03T13:22:44.636" v="4"/>
          <ac:spMkLst>
            <pc:docMk/>
            <pc:sldMk cId="22113529" sldId="286"/>
            <ac:spMk id="14" creationId="{FF8CF484-5ECF-5AF8-E99E-2061F831D0D7}"/>
          </ac:spMkLst>
        </pc:spChg>
      </pc:sldChg>
    </pc:docChg>
  </pc:docChgLst>
  <pc:docChgLst>
    <pc:chgData name="Laura Hatherly" userId="S::18lhatherly@heckgrammar.co.uk::973ae847-1807-4682-bd1b-5eed1bedfc85" providerId="AD" clId="Web-{522997B2-2B28-4348-3D29-943018252548}"/>
    <pc:docChg chg="modSld">
      <pc:chgData name="Laura Hatherly" userId="S::18lhatherly@heckgrammar.co.uk::973ae847-1807-4682-bd1b-5eed1bedfc85" providerId="AD" clId="Web-{522997B2-2B28-4348-3D29-943018252548}" dt="2024-07-07T14:25:23.900" v="13"/>
      <pc:docMkLst>
        <pc:docMk/>
      </pc:docMkLst>
      <pc:sldChg chg="addSp delSp modSp">
        <pc:chgData name="Laura Hatherly" userId="S::18lhatherly@heckgrammar.co.uk::973ae847-1807-4682-bd1b-5eed1bedfc85" providerId="AD" clId="Web-{522997B2-2B28-4348-3D29-943018252548}" dt="2024-07-07T14:25:23.900" v="13"/>
        <pc:sldMkLst>
          <pc:docMk/>
          <pc:sldMk cId="2487959194" sldId="287"/>
        </pc:sldMkLst>
        <pc:spChg chg="add mod">
          <ac:chgData name="Laura Hatherly" userId="S::18lhatherly@heckgrammar.co.uk::973ae847-1807-4682-bd1b-5eed1bedfc85" providerId="AD" clId="Web-{522997B2-2B28-4348-3D29-943018252548}" dt="2024-07-07T14:24:58.347" v="8" actId="14100"/>
          <ac:spMkLst>
            <pc:docMk/>
            <pc:sldMk cId="2487959194" sldId="287"/>
            <ac:spMk id="8" creationId="{D5A8D4A1-9BF9-CCBD-C353-CC877F6C1DB4}"/>
          </ac:spMkLst>
        </pc:spChg>
        <pc:spChg chg="add del mod ord">
          <ac:chgData name="Laura Hatherly" userId="S::18lhatherly@heckgrammar.co.uk::973ae847-1807-4682-bd1b-5eed1bedfc85" providerId="AD" clId="Web-{522997B2-2B28-4348-3D29-943018252548}" dt="2024-07-07T14:25:23.900" v="13"/>
          <ac:spMkLst>
            <pc:docMk/>
            <pc:sldMk cId="2487959194" sldId="287"/>
            <ac:spMk id="9" creationId="{47540370-17FD-7503-065A-ECA3BA722868}"/>
          </ac:spMkLst>
        </pc:spChg>
        <pc:picChg chg="add mod">
          <ac:chgData name="Laura Hatherly" userId="S::18lhatherly@heckgrammar.co.uk::973ae847-1807-4682-bd1b-5eed1bedfc85" providerId="AD" clId="Web-{522997B2-2B28-4348-3D29-943018252548}" dt="2024-07-07T14:24:35.580" v="4" actId="1076"/>
          <ac:picMkLst>
            <pc:docMk/>
            <pc:sldMk cId="2487959194" sldId="287"/>
            <ac:picMk id="2" creationId="{EBB900F5-F1FC-01A7-4890-155DE8D57D84}"/>
          </ac:picMkLst>
        </pc:picChg>
      </pc:sldChg>
    </pc:docChg>
  </pc:docChgLst>
  <pc:docChgLst>
    <pc:chgData name="Emma Dye" userId="S::18edye@heckgrammar.co.uk::716c5c5b-536d-4a14-922a-8f13002dcd95" providerId="AD" clId="Web-{C850C22C-38D7-7DC0-F748-A3B357C0568B}"/>
    <pc:docChg chg="modSld">
      <pc:chgData name="Emma Dye" userId="S::18edye@heckgrammar.co.uk::716c5c5b-536d-4a14-922a-8f13002dcd95" providerId="AD" clId="Web-{C850C22C-38D7-7DC0-F748-A3B357C0568B}" dt="2024-07-10T14:16:17.096" v="488" actId="20577"/>
      <pc:docMkLst>
        <pc:docMk/>
      </pc:docMkLst>
      <pc:sldChg chg="modSp">
        <pc:chgData name="Emma Dye" userId="S::18edye@heckgrammar.co.uk::716c5c5b-536d-4a14-922a-8f13002dcd95" providerId="AD" clId="Web-{C850C22C-38D7-7DC0-F748-A3B357C0568B}" dt="2024-07-10T14:16:17.096" v="488" actId="20577"/>
        <pc:sldMkLst>
          <pc:docMk/>
          <pc:sldMk cId="3782862891" sldId="258"/>
        </pc:sldMkLst>
        <pc:spChg chg="mod">
          <ac:chgData name="Emma Dye" userId="S::18edye@heckgrammar.co.uk::716c5c5b-536d-4a14-922a-8f13002dcd95" providerId="AD" clId="Web-{C850C22C-38D7-7DC0-F748-A3B357C0568B}" dt="2024-07-10T13:53:19.715" v="4" actId="1076"/>
          <ac:spMkLst>
            <pc:docMk/>
            <pc:sldMk cId="3782862891" sldId="258"/>
            <ac:spMk id="3" creationId="{236D9058-C9AA-3DAF-F157-399E1C2B9298}"/>
          </ac:spMkLst>
        </pc:spChg>
        <pc:spChg chg="mod">
          <ac:chgData name="Emma Dye" userId="S::18edye@heckgrammar.co.uk::716c5c5b-536d-4a14-922a-8f13002dcd95" providerId="AD" clId="Web-{C850C22C-38D7-7DC0-F748-A3B357C0568B}" dt="2024-07-10T14:16:17.096" v="488" actId="20577"/>
          <ac:spMkLst>
            <pc:docMk/>
            <pc:sldMk cId="3782862891" sldId="258"/>
            <ac:spMk id="10" creationId="{B811FB36-F356-09BE-C681-BD4D86CE44A3}"/>
          </ac:spMkLst>
        </pc:spChg>
        <pc:spChg chg="mod">
          <ac:chgData name="Emma Dye" userId="S::18edye@heckgrammar.co.uk::716c5c5b-536d-4a14-922a-8f13002dcd95" providerId="AD" clId="Web-{C850C22C-38D7-7DC0-F748-A3B357C0568B}" dt="2024-07-10T13:53:19.715" v="5" actId="1076"/>
          <ac:spMkLst>
            <pc:docMk/>
            <pc:sldMk cId="3782862891" sldId="258"/>
            <ac:spMk id="12" creationId="{F9F4AB33-6C3D-93F0-6DC1-EE95DC447287}"/>
          </ac:spMkLst>
        </pc:spChg>
        <pc:spChg chg="mod">
          <ac:chgData name="Emma Dye" userId="S::18edye@heckgrammar.co.uk::716c5c5b-536d-4a14-922a-8f13002dcd95" providerId="AD" clId="Web-{C850C22C-38D7-7DC0-F748-A3B357C0568B}" dt="2024-07-10T14:14:11.805" v="452" actId="1076"/>
          <ac:spMkLst>
            <pc:docMk/>
            <pc:sldMk cId="3782862891" sldId="258"/>
            <ac:spMk id="15" creationId="{BF781A15-5104-CA42-9F71-116877823E29}"/>
          </ac:spMkLst>
        </pc:spChg>
        <pc:spChg chg="mod">
          <ac:chgData name="Emma Dye" userId="S::18edye@heckgrammar.co.uk::716c5c5b-536d-4a14-922a-8f13002dcd95" providerId="AD" clId="Web-{C850C22C-38D7-7DC0-F748-A3B357C0568B}" dt="2024-07-10T13:53:19.715" v="6" actId="1076"/>
          <ac:spMkLst>
            <pc:docMk/>
            <pc:sldMk cId="3782862891" sldId="258"/>
            <ac:spMk id="16" creationId="{3DE67B42-8E13-FBA6-B52E-1D10841653E0}"/>
          </ac:spMkLst>
        </pc:spChg>
        <pc:cxnChg chg="mod">
          <ac:chgData name="Emma Dye" userId="S::18edye@heckgrammar.co.uk::716c5c5b-536d-4a14-922a-8f13002dcd95" providerId="AD" clId="Web-{C850C22C-38D7-7DC0-F748-A3B357C0568B}" dt="2024-07-10T13:57:18.407" v="93"/>
          <ac:cxnSpMkLst>
            <pc:docMk/>
            <pc:sldMk cId="3782862891" sldId="258"/>
            <ac:cxnSpMk id="5" creationId="{F841FBD4-4472-0AE9-CEE2-47B7486FCF08}"/>
          </ac:cxnSpMkLst>
        </pc:cxnChg>
      </pc:sldChg>
    </pc:docChg>
  </pc:docChgLst>
  <pc:docChgLst>
    <pc:chgData name="Katie Hodgson" userId="S::18khodgson@heckgrammar.co.uk::023491d0-cc5e-450d-b392-037c7303c287" providerId="AD" clId="Web-{51EB3984-0F3B-D970-B879-EEDC081F9C34}"/>
    <pc:docChg chg="modSld">
      <pc:chgData name="Katie Hodgson" userId="S::18khodgson@heckgrammar.co.uk::023491d0-cc5e-450d-b392-037c7303c287" providerId="AD" clId="Web-{51EB3984-0F3B-D970-B879-EEDC081F9C34}" dt="2024-06-12T13:29:05.412" v="88" actId="1076"/>
      <pc:docMkLst>
        <pc:docMk/>
      </pc:docMkLst>
      <pc:sldChg chg="modSp">
        <pc:chgData name="Katie Hodgson" userId="S::18khodgson@heckgrammar.co.uk::023491d0-cc5e-450d-b392-037c7303c287" providerId="AD" clId="Web-{51EB3984-0F3B-D970-B879-EEDC081F9C34}" dt="2024-06-12T13:20:02.458" v="0" actId="1076"/>
        <pc:sldMkLst>
          <pc:docMk/>
          <pc:sldMk cId="3782862891" sldId="258"/>
        </pc:sldMkLst>
        <pc:spChg chg="mod">
          <ac:chgData name="Katie Hodgson" userId="S::18khodgson@heckgrammar.co.uk::023491d0-cc5e-450d-b392-037c7303c287" providerId="AD" clId="Web-{51EB3984-0F3B-D970-B879-EEDC081F9C34}" dt="2024-06-12T13:20:02.458" v="0" actId="1076"/>
          <ac:spMkLst>
            <pc:docMk/>
            <pc:sldMk cId="3782862891" sldId="258"/>
            <ac:spMk id="3" creationId="{236D9058-C9AA-3DAF-F157-399E1C2B9298}"/>
          </ac:spMkLst>
        </pc:spChg>
      </pc:sldChg>
      <pc:sldChg chg="modSp">
        <pc:chgData name="Katie Hodgson" userId="S::18khodgson@heckgrammar.co.uk::023491d0-cc5e-450d-b392-037c7303c287" providerId="AD" clId="Web-{51EB3984-0F3B-D970-B879-EEDC081F9C34}" dt="2024-06-12T13:29:05.412" v="88" actId="1076"/>
        <pc:sldMkLst>
          <pc:docMk/>
          <pc:sldMk cId="1793760803" sldId="259"/>
        </pc:sldMkLst>
        <pc:picChg chg="mod ord modCrop">
          <ac:chgData name="Katie Hodgson" userId="S::18khodgson@heckgrammar.co.uk::023491d0-cc5e-450d-b392-037c7303c287" providerId="AD" clId="Web-{51EB3984-0F3B-D970-B879-EEDC081F9C34}" dt="2024-06-12T13:29:05.412" v="88" actId="1076"/>
          <ac:picMkLst>
            <pc:docMk/>
            <pc:sldMk cId="1793760803" sldId="259"/>
            <ac:picMk id="4" creationId="{C15690F9-2D26-392A-7508-8232461C0FF3}"/>
          </ac:picMkLst>
        </pc:picChg>
        <pc:picChg chg="mod modCrop">
          <ac:chgData name="Katie Hodgson" userId="S::18khodgson@heckgrammar.co.uk::023491d0-cc5e-450d-b392-037c7303c287" providerId="AD" clId="Web-{51EB3984-0F3B-D970-B879-EEDC081F9C34}" dt="2024-06-12T13:28:30.286" v="80" actId="1076"/>
          <ac:picMkLst>
            <pc:docMk/>
            <pc:sldMk cId="1793760803" sldId="259"/>
            <ac:picMk id="8" creationId="{86EDF644-33EE-4B78-80B4-066526692E21}"/>
          </ac:picMkLst>
        </pc:picChg>
        <pc:picChg chg="mod ord modCrop">
          <ac:chgData name="Katie Hodgson" userId="S::18khodgson@heckgrammar.co.uk::023491d0-cc5e-450d-b392-037c7303c287" providerId="AD" clId="Web-{51EB3984-0F3B-D970-B879-EEDC081F9C34}" dt="2024-06-12T13:28:16.036" v="76"/>
          <ac:picMkLst>
            <pc:docMk/>
            <pc:sldMk cId="1793760803" sldId="259"/>
            <ac:picMk id="10" creationId="{0F274F42-39EA-307A-B864-D6A930E5B8D1}"/>
          </ac:picMkLst>
        </pc:picChg>
      </pc:sldChg>
      <pc:sldChg chg="modSp">
        <pc:chgData name="Katie Hodgson" userId="S::18khodgson@heckgrammar.co.uk::023491d0-cc5e-450d-b392-037c7303c287" providerId="AD" clId="Web-{51EB3984-0F3B-D970-B879-EEDC081F9C34}" dt="2024-06-12T13:25:18.202" v="29" actId="1076"/>
        <pc:sldMkLst>
          <pc:docMk/>
          <pc:sldMk cId="463718747" sldId="261"/>
        </pc:sldMkLst>
        <pc:picChg chg="mod modCrop">
          <ac:chgData name="Katie Hodgson" userId="S::18khodgson@heckgrammar.co.uk::023491d0-cc5e-450d-b392-037c7303c287" providerId="AD" clId="Web-{51EB3984-0F3B-D970-B879-EEDC081F9C34}" dt="2024-06-12T13:24:34.216" v="18" actId="1076"/>
          <ac:picMkLst>
            <pc:docMk/>
            <pc:sldMk cId="463718747" sldId="261"/>
            <ac:picMk id="17" creationId="{3C358713-8C9C-274C-724F-4F34C640F360}"/>
          </ac:picMkLst>
        </pc:picChg>
        <pc:picChg chg="mod modCrop">
          <ac:chgData name="Katie Hodgson" userId="S::18khodgson@heckgrammar.co.uk::023491d0-cc5e-450d-b392-037c7303c287" providerId="AD" clId="Web-{51EB3984-0F3B-D970-B879-EEDC081F9C34}" dt="2024-06-12T13:25:18.202" v="29" actId="1076"/>
          <ac:picMkLst>
            <pc:docMk/>
            <pc:sldMk cId="463718747" sldId="261"/>
            <ac:picMk id="18" creationId="{0EFED6A7-F4B8-025E-E793-68A140AD7E56}"/>
          </ac:picMkLst>
        </pc:picChg>
      </pc:sldChg>
    </pc:docChg>
  </pc:docChgLst>
  <pc:docChgLst>
    <pc:chgData name="Shyla Velasquez-Fox" userId="S::18svelasquez-fox@heckgrammar.co.uk::bc948ed0-e3c2-4170-9664-0cf3f5abe3d6" providerId="AD" clId="Web-{B5DA8EDA-A797-4451-9813-2F8AF8E11BAA}"/>
    <pc:docChg chg="modSld">
      <pc:chgData name="Shyla Velasquez-Fox" userId="S::18svelasquez-fox@heckgrammar.co.uk::bc948ed0-e3c2-4170-9664-0cf3f5abe3d6" providerId="AD" clId="Web-{B5DA8EDA-A797-4451-9813-2F8AF8E11BAA}" dt="2024-06-12T08:22:43.267" v="14" actId="20577"/>
      <pc:docMkLst>
        <pc:docMk/>
      </pc:docMkLst>
      <pc:sldChg chg="modSp">
        <pc:chgData name="Shyla Velasquez-Fox" userId="S::18svelasquez-fox@heckgrammar.co.uk::bc948ed0-e3c2-4170-9664-0cf3f5abe3d6" providerId="AD" clId="Web-{B5DA8EDA-A797-4451-9813-2F8AF8E11BAA}" dt="2024-06-12T08:22:43.267" v="14" actId="20577"/>
        <pc:sldMkLst>
          <pc:docMk/>
          <pc:sldMk cId="361594774" sldId="270"/>
        </pc:sldMkLst>
        <pc:spChg chg="mod">
          <ac:chgData name="Shyla Velasquez-Fox" userId="S::18svelasquez-fox@heckgrammar.co.uk::bc948ed0-e3c2-4170-9664-0cf3f5abe3d6" providerId="AD" clId="Web-{B5DA8EDA-A797-4451-9813-2F8AF8E11BAA}" dt="2024-06-12T08:22:43.267" v="14" actId="20577"/>
          <ac:spMkLst>
            <pc:docMk/>
            <pc:sldMk cId="361594774" sldId="270"/>
            <ac:spMk id="7" creationId="{CD1A8355-0BDC-3CFB-C19F-6B2DAD6B2662}"/>
          </ac:spMkLst>
        </pc:spChg>
      </pc:sldChg>
    </pc:docChg>
  </pc:docChgLst>
  <pc:docChgLst>
    <pc:chgData name="Alice Cheesbrough" userId="S::18acheesbrough@heckgrammar.co.uk::6531ae34-7c49-46b8-991c-79fc41999396" providerId="AD" clId="Web-{48639CC8-580A-F7B5-C761-B0888178C648}"/>
    <pc:docChg chg="addSld delSld modSld">
      <pc:chgData name="Alice Cheesbrough" userId="S::18acheesbrough@heckgrammar.co.uk::6531ae34-7c49-46b8-991c-79fc41999396" providerId="AD" clId="Web-{48639CC8-580A-F7B5-C761-B0888178C648}" dt="2024-07-10T16:15:22.911" v="14" actId="1076"/>
      <pc:docMkLst>
        <pc:docMk/>
      </pc:docMkLst>
      <pc:sldChg chg="addSp delSp modSp">
        <pc:chgData name="Alice Cheesbrough" userId="S::18acheesbrough@heckgrammar.co.uk::6531ae34-7c49-46b8-991c-79fc41999396" providerId="AD" clId="Web-{48639CC8-580A-F7B5-C761-B0888178C648}" dt="2024-07-10T16:15:22.911" v="14" actId="1076"/>
        <pc:sldMkLst>
          <pc:docMk/>
          <pc:sldMk cId="2834951047" sldId="273"/>
        </pc:sldMkLst>
        <pc:spChg chg="del">
          <ac:chgData name="Alice Cheesbrough" userId="S::18acheesbrough@heckgrammar.co.uk::6531ae34-7c49-46b8-991c-79fc41999396" providerId="AD" clId="Web-{48639CC8-580A-F7B5-C761-B0888178C648}" dt="2024-07-10T16:14:06.237" v="2"/>
          <ac:spMkLst>
            <pc:docMk/>
            <pc:sldMk cId="2834951047" sldId="273"/>
            <ac:spMk id="4" creationId="{60EF9C89-6755-617A-A752-98109577BEF7}"/>
          </ac:spMkLst>
        </pc:spChg>
        <pc:spChg chg="add mod">
          <ac:chgData name="Alice Cheesbrough" userId="S::18acheesbrough@heckgrammar.co.uk::6531ae34-7c49-46b8-991c-79fc41999396" providerId="AD" clId="Web-{48639CC8-580A-F7B5-C761-B0888178C648}" dt="2024-07-10T16:15:11.145" v="12" actId="1076"/>
          <ac:spMkLst>
            <pc:docMk/>
            <pc:sldMk cId="2834951047" sldId="273"/>
            <ac:spMk id="5" creationId="{8469D99D-CF29-54BD-F7AE-DCB1E2FF8E4F}"/>
          </ac:spMkLst>
        </pc:spChg>
        <pc:spChg chg="add mod">
          <ac:chgData name="Alice Cheesbrough" userId="S::18acheesbrough@heckgrammar.co.uk::6531ae34-7c49-46b8-991c-79fc41999396" providerId="AD" clId="Web-{48639CC8-580A-F7B5-C761-B0888178C648}" dt="2024-07-10T16:15:22.911" v="14" actId="1076"/>
          <ac:spMkLst>
            <pc:docMk/>
            <pc:sldMk cId="2834951047" sldId="273"/>
            <ac:spMk id="6" creationId="{0E356888-D0B0-29BD-F1A6-ED72277B48B9}"/>
          </ac:spMkLst>
        </pc:spChg>
      </pc:sldChg>
      <pc:sldChg chg="add del replId">
        <pc:chgData name="Alice Cheesbrough" userId="S::18acheesbrough@heckgrammar.co.uk::6531ae34-7c49-46b8-991c-79fc41999396" providerId="AD" clId="Web-{48639CC8-580A-F7B5-C761-B0888178C648}" dt="2024-07-10T16:14:41.738" v="6"/>
        <pc:sldMkLst>
          <pc:docMk/>
          <pc:sldMk cId="3064851349" sldId="291"/>
        </pc:sldMkLst>
      </pc:sldChg>
      <pc:sldChg chg="add del replId">
        <pc:chgData name="Alice Cheesbrough" userId="S::18acheesbrough@heckgrammar.co.uk::6531ae34-7c49-46b8-991c-79fc41999396" providerId="AD" clId="Web-{48639CC8-580A-F7B5-C761-B0888178C648}" dt="2024-07-10T16:14:03.987" v="1"/>
        <pc:sldMkLst>
          <pc:docMk/>
          <pc:sldMk cId="3261114855" sldId="291"/>
        </pc:sldMkLst>
      </pc:sldChg>
      <pc:sldChg chg="add del replId">
        <pc:chgData name="Alice Cheesbrough" userId="S::18acheesbrough@heckgrammar.co.uk::6531ae34-7c49-46b8-991c-79fc41999396" providerId="AD" clId="Web-{48639CC8-580A-F7B5-C761-B0888178C648}" dt="2024-07-10T16:14:08.768" v="4"/>
        <pc:sldMkLst>
          <pc:docMk/>
          <pc:sldMk cId="3722241637" sldId="291"/>
        </pc:sldMkLst>
      </pc:sldChg>
    </pc:docChg>
  </pc:docChgLst>
  <pc:docChgLst>
    <pc:chgData name="Alice Cheesbrough" userId="S::18acheesbrough@heckgrammar.co.uk::6531ae34-7c49-46b8-991c-79fc41999396" providerId="AD" clId="Web-{6E2B1BF3-786C-3C6C-1698-497826E982E1}"/>
    <pc:docChg chg="modSld">
      <pc:chgData name="Alice Cheesbrough" userId="S::18acheesbrough@heckgrammar.co.uk::6531ae34-7c49-46b8-991c-79fc41999396" providerId="AD" clId="Web-{6E2B1BF3-786C-3C6C-1698-497826E982E1}" dt="2024-06-05T13:48:04.858" v="405"/>
      <pc:docMkLst>
        <pc:docMk/>
      </pc:docMkLst>
      <pc:sldChg chg="addSp delSp modSp">
        <pc:chgData name="Alice Cheesbrough" userId="S::18acheesbrough@heckgrammar.co.uk::6531ae34-7c49-46b8-991c-79fc41999396" providerId="AD" clId="Web-{6E2B1BF3-786C-3C6C-1698-497826E982E1}" dt="2024-06-05T13:27:47.615" v="13"/>
        <pc:sldMkLst>
          <pc:docMk/>
          <pc:sldMk cId="3795733606" sldId="260"/>
        </pc:sldMkLst>
        <pc:spChg chg="add del mod">
          <ac:chgData name="Alice Cheesbrough" userId="S::18acheesbrough@heckgrammar.co.uk::6531ae34-7c49-46b8-991c-79fc41999396" providerId="AD" clId="Web-{6E2B1BF3-786C-3C6C-1698-497826E982E1}" dt="2024-06-05T13:27:47.615" v="13"/>
          <ac:spMkLst>
            <pc:docMk/>
            <pc:sldMk cId="3795733606" sldId="260"/>
            <ac:spMk id="2" creationId="{0DE6A3B6-035C-9E6F-4E0F-4B8B270AE391}"/>
          </ac:spMkLst>
        </pc:spChg>
        <pc:spChg chg="mod">
          <ac:chgData name="Alice Cheesbrough" userId="S::18acheesbrough@heckgrammar.co.uk::6531ae34-7c49-46b8-991c-79fc41999396" providerId="AD" clId="Web-{6E2B1BF3-786C-3C6C-1698-497826E982E1}" dt="2024-06-05T13:24:42.627" v="2" actId="1076"/>
          <ac:spMkLst>
            <pc:docMk/>
            <pc:sldMk cId="3795733606" sldId="260"/>
            <ac:spMk id="35" creationId="{A1E1C2DF-2985-D494-A541-4CF1CD3DFDD7}"/>
          </ac:spMkLst>
        </pc:spChg>
        <pc:spChg chg="mod">
          <ac:chgData name="Alice Cheesbrough" userId="S::18acheesbrough@heckgrammar.co.uk::6531ae34-7c49-46b8-991c-79fc41999396" providerId="AD" clId="Web-{6E2B1BF3-786C-3C6C-1698-497826E982E1}" dt="2024-06-05T13:24:44.924" v="3" actId="1076"/>
          <ac:spMkLst>
            <pc:docMk/>
            <pc:sldMk cId="3795733606" sldId="260"/>
            <ac:spMk id="36" creationId="{1EF4876A-5537-0E63-3B77-C1B87D9049E2}"/>
          </ac:spMkLst>
        </pc:spChg>
        <pc:spChg chg="mod">
          <ac:chgData name="Alice Cheesbrough" userId="S::18acheesbrough@heckgrammar.co.uk::6531ae34-7c49-46b8-991c-79fc41999396" providerId="AD" clId="Web-{6E2B1BF3-786C-3C6C-1698-497826E982E1}" dt="2024-06-05T13:24:51.908" v="6" actId="1076"/>
          <ac:spMkLst>
            <pc:docMk/>
            <pc:sldMk cId="3795733606" sldId="260"/>
            <ac:spMk id="37" creationId="{07C62E79-8F2D-9BCE-59BA-537BE41C4503}"/>
          </ac:spMkLst>
        </pc:spChg>
        <pc:spChg chg="mod">
          <ac:chgData name="Alice Cheesbrough" userId="S::18acheesbrough@heckgrammar.co.uk::6531ae34-7c49-46b8-991c-79fc41999396" providerId="AD" clId="Web-{6E2B1BF3-786C-3C6C-1698-497826E982E1}" dt="2024-06-05T13:24:53.986" v="7" actId="1076"/>
          <ac:spMkLst>
            <pc:docMk/>
            <pc:sldMk cId="3795733606" sldId="260"/>
            <ac:spMk id="38" creationId="{F6A79B08-B73F-9F87-9DDD-BDAD0A9AE559}"/>
          </ac:spMkLst>
        </pc:spChg>
      </pc:sldChg>
      <pc:sldChg chg="addSp delSp modSp">
        <pc:chgData name="Alice Cheesbrough" userId="S::18acheesbrough@heckgrammar.co.uk::6531ae34-7c49-46b8-991c-79fc41999396" providerId="AD" clId="Web-{6E2B1BF3-786C-3C6C-1698-497826E982E1}" dt="2024-06-05T13:48:04.858" v="405"/>
        <pc:sldMkLst>
          <pc:docMk/>
          <pc:sldMk cId="3408257835" sldId="265"/>
        </pc:sldMkLst>
        <pc:spChg chg="add mod">
          <ac:chgData name="Alice Cheesbrough" userId="S::18acheesbrough@heckgrammar.co.uk::6531ae34-7c49-46b8-991c-79fc41999396" providerId="AD" clId="Web-{6E2B1BF3-786C-3C6C-1698-497826E982E1}" dt="2024-06-05T13:43:50.838" v="357" actId="20577"/>
          <ac:spMkLst>
            <pc:docMk/>
            <pc:sldMk cId="3408257835" sldId="265"/>
            <ac:spMk id="2" creationId="{0DE6A3B6-035C-9E6F-4E0F-4B8B270AE391}"/>
          </ac:spMkLst>
        </pc:spChg>
        <pc:spChg chg="add del mod">
          <ac:chgData name="Alice Cheesbrough" userId="S::18acheesbrough@heckgrammar.co.uk::6531ae34-7c49-46b8-991c-79fc41999396" providerId="AD" clId="Web-{6E2B1BF3-786C-3C6C-1698-497826E982E1}" dt="2024-06-05T13:30:14.852" v="73"/>
          <ac:spMkLst>
            <pc:docMk/>
            <pc:sldMk cId="3408257835" sldId="265"/>
            <ac:spMk id="3" creationId="{71B3E005-76B8-B6C0-5463-62D6F0C74E1C}"/>
          </ac:spMkLst>
        </pc:spChg>
        <pc:spChg chg="add mod">
          <ac:chgData name="Alice Cheesbrough" userId="S::18acheesbrough@heckgrammar.co.uk::6531ae34-7c49-46b8-991c-79fc41999396" providerId="AD" clId="Web-{6E2B1BF3-786C-3C6C-1698-497826E982E1}" dt="2024-06-05T13:32:32.590" v="147" actId="1076"/>
          <ac:spMkLst>
            <pc:docMk/>
            <pc:sldMk cId="3408257835" sldId="265"/>
            <ac:spMk id="5" creationId="{106423F1-F988-FC83-F85F-4D5F14846BF1}"/>
          </ac:spMkLst>
        </pc:spChg>
        <pc:spChg chg="add mod">
          <ac:chgData name="Alice Cheesbrough" userId="S::18acheesbrough@heckgrammar.co.uk::6531ae34-7c49-46b8-991c-79fc41999396" providerId="AD" clId="Web-{6E2B1BF3-786C-3C6C-1698-497826E982E1}" dt="2024-06-05T13:33:09.997" v="164" actId="14100"/>
          <ac:spMkLst>
            <pc:docMk/>
            <pc:sldMk cId="3408257835" sldId="265"/>
            <ac:spMk id="6" creationId="{AF33AE02-3330-485F-C05A-8671D05A3B0E}"/>
          </ac:spMkLst>
        </pc:spChg>
        <pc:spChg chg="add mod">
          <ac:chgData name="Alice Cheesbrough" userId="S::18acheesbrough@heckgrammar.co.uk::6531ae34-7c49-46b8-991c-79fc41999396" providerId="AD" clId="Web-{6E2B1BF3-786C-3C6C-1698-497826E982E1}" dt="2024-06-05T13:33:30.325" v="169" actId="1076"/>
          <ac:spMkLst>
            <pc:docMk/>
            <pc:sldMk cId="3408257835" sldId="265"/>
            <ac:spMk id="8" creationId="{4A7E8007-E9DE-A762-082F-3978FC67AB13}"/>
          </ac:spMkLst>
        </pc:spChg>
        <pc:spChg chg="mod">
          <ac:chgData name="Alice Cheesbrough" userId="S::18acheesbrough@heckgrammar.co.uk::6531ae34-7c49-46b8-991c-79fc41999396" providerId="AD" clId="Web-{6E2B1BF3-786C-3C6C-1698-497826E982E1}" dt="2024-06-05T13:31:32.073" v="132" actId="1076"/>
          <ac:spMkLst>
            <pc:docMk/>
            <pc:sldMk cId="3408257835" sldId="265"/>
            <ac:spMk id="9" creationId="{E409CABC-4965-E5DB-549D-C4B02EE760BA}"/>
          </ac:spMkLst>
        </pc:spChg>
        <pc:spChg chg="add mod ord">
          <ac:chgData name="Alice Cheesbrough" userId="S::18acheesbrough@heckgrammar.co.uk::6531ae34-7c49-46b8-991c-79fc41999396" providerId="AD" clId="Web-{6E2B1BF3-786C-3C6C-1698-497826E982E1}" dt="2024-06-05T13:34:08.060" v="177" actId="14100"/>
          <ac:spMkLst>
            <pc:docMk/>
            <pc:sldMk cId="3408257835" sldId="265"/>
            <ac:spMk id="10" creationId="{591CFDF9-1DA6-2606-ED05-D5BE6DA19AC0}"/>
          </ac:spMkLst>
        </pc:spChg>
        <pc:spChg chg="add mod">
          <ac:chgData name="Alice Cheesbrough" userId="S::18acheesbrough@heckgrammar.co.uk::6531ae34-7c49-46b8-991c-79fc41999396" providerId="AD" clId="Web-{6E2B1BF3-786C-3C6C-1698-497826E982E1}" dt="2024-06-05T13:33:50.497" v="173"/>
          <ac:spMkLst>
            <pc:docMk/>
            <pc:sldMk cId="3408257835" sldId="265"/>
            <ac:spMk id="12" creationId="{C36C80F8-0135-293B-A2E5-1CBF47AB0A6D}"/>
          </ac:spMkLst>
        </pc:spChg>
        <pc:spChg chg="add mod">
          <ac:chgData name="Alice Cheesbrough" userId="S::18acheesbrough@heckgrammar.co.uk::6531ae34-7c49-46b8-991c-79fc41999396" providerId="AD" clId="Web-{6E2B1BF3-786C-3C6C-1698-497826E982E1}" dt="2024-06-05T13:35:28.218" v="192" actId="14100"/>
          <ac:spMkLst>
            <pc:docMk/>
            <pc:sldMk cId="3408257835" sldId="265"/>
            <ac:spMk id="13" creationId="{7755D604-411B-A761-39CE-3D9481F2C6E3}"/>
          </ac:spMkLst>
        </pc:spChg>
        <pc:spChg chg="add mod ord">
          <ac:chgData name="Alice Cheesbrough" userId="S::18acheesbrough@heckgrammar.co.uk::6531ae34-7c49-46b8-991c-79fc41999396" providerId="AD" clId="Web-{6E2B1BF3-786C-3C6C-1698-497826E982E1}" dt="2024-06-05T13:41:19.491" v="320"/>
          <ac:spMkLst>
            <pc:docMk/>
            <pc:sldMk cId="3408257835" sldId="265"/>
            <ac:spMk id="14" creationId="{3B28F9CD-F83D-8429-BCCE-285F264158F0}"/>
          </ac:spMkLst>
        </pc:spChg>
        <pc:spChg chg="add mod">
          <ac:chgData name="Alice Cheesbrough" userId="S::18acheesbrough@heckgrammar.co.uk::6531ae34-7c49-46b8-991c-79fc41999396" providerId="AD" clId="Web-{6E2B1BF3-786C-3C6C-1698-497826E982E1}" dt="2024-06-05T13:39:29.770" v="296" actId="14100"/>
          <ac:spMkLst>
            <pc:docMk/>
            <pc:sldMk cId="3408257835" sldId="265"/>
            <ac:spMk id="15" creationId="{9A1FE912-8AA4-9B84-7A9B-C6B51AFA9275}"/>
          </ac:spMkLst>
        </pc:spChg>
        <pc:spChg chg="add del">
          <ac:chgData name="Alice Cheesbrough" userId="S::18acheesbrough@heckgrammar.co.uk::6531ae34-7c49-46b8-991c-79fc41999396" providerId="AD" clId="Web-{6E2B1BF3-786C-3C6C-1698-497826E982E1}" dt="2024-06-05T13:38:10.300" v="232"/>
          <ac:spMkLst>
            <pc:docMk/>
            <pc:sldMk cId="3408257835" sldId="265"/>
            <ac:spMk id="16" creationId="{7CE46D40-B7E0-A987-525B-6E1D4D6FA84C}"/>
          </ac:spMkLst>
        </pc:spChg>
        <pc:spChg chg="add del">
          <ac:chgData name="Alice Cheesbrough" userId="S::18acheesbrough@heckgrammar.co.uk::6531ae34-7c49-46b8-991c-79fc41999396" providerId="AD" clId="Web-{6E2B1BF3-786C-3C6C-1698-497826E982E1}" dt="2024-06-05T13:38:24.737" v="235"/>
          <ac:spMkLst>
            <pc:docMk/>
            <pc:sldMk cId="3408257835" sldId="265"/>
            <ac:spMk id="17" creationId="{947136DD-B3A5-DC40-EE01-41644EC3A42A}"/>
          </ac:spMkLst>
        </pc:spChg>
        <pc:spChg chg="add mod">
          <ac:chgData name="Alice Cheesbrough" userId="S::18acheesbrough@heckgrammar.co.uk::6531ae34-7c49-46b8-991c-79fc41999396" providerId="AD" clId="Web-{6E2B1BF3-786C-3C6C-1698-497826E982E1}" dt="2024-06-05T13:39:25.989" v="295" actId="1076"/>
          <ac:spMkLst>
            <pc:docMk/>
            <pc:sldMk cId="3408257835" sldId="265"/>
            <ac:spMk id="18" creationId="{9E9C138D-4077-7D08-2395-51A6DBABAEB8}"/>
          </ac:spMkLst>
        </pc:spChg>
        <pc:spChg chg="add mod">
          <ac:chgData name="Alice Cheesbrough" userId="S::18acheesbrough@heckgrammar.co.uk::6531ae34-7c49-46b8-991c-79fc41999396" providerId="AD" clId="Web-{6E2B1BF3-786C-3C6C-1698-497826E982E1}" dt="2024-06-05T13:39:49.708" v="300"/>
          <ac:spMkLst>
            <pc:docMk/>
            <pc:sldMk cId="3408257835" sldId="265"/>
            <ac:spMk id="19" creationId="{19C2D719-B33C-B277-1DEE-3BA5933278B8}"/>
          </ac:spMkLst>
        </pc:spChg>
        <pc:spChg chg="add del mod">
          <ac:chgData name="Alice Cheesbrough" userId="S::18acheesbrough@heckgrammar.co.uk::6531ae34-7c49-46b8-991c-79fc41999396" providerId="AD" clId="Web-{6E2B1BF3-786C-3C6C-1698-497826E982E1}" dt="2024-06-05T13:40:00.239" v="303"/>
          <ac:spMkLst>
            <pc:docMk/>
            <pc:sldMk cId="3408257835" sldId="265"/>
            <ac:spMk id="20" creationId="{6C47C9F6-A4D8-E604-3F4C-0BE413858B5B}"/>
          </ac:spMkLst>
        </pc:spChg>
        <pc:spChg chg="add del mod">
          <ac:chgData name="Alice Cheesbrough" userId="S::18acheesbrough@heckgrammar.co.uk::6531ae34-7c49-46b8-991c-79fc41999396" providerId="AD" clId="Web-{6E2B1BF3-786C-3C6C-1698-497826E982E1}" dt="2024-06-05T13:40:16.818" v="309"/>
          <ac:spMkLst>
            <pc:docMk/>
            <pc:sldMk cId="3408257835" sldId="265"/>
            <ac:spMk id="21" creationId="{00811691-BB2B-309C-C1EB-F6E1FE7E1D4C}"/>
          </ac:spMkLst>
        </pc:spChg>
        <pc:spChg chg="add del mod">
          <ac:chgData name="Alice Cheesbrough" userId="S::18acheesbrough@heckgrammar.co.uk::6531ae34-7c49-46b8-991c-79fc41999396" providerId="AD" clId="Web-{6E2B1BF3-786C-3C6C-1698-497826E982E1}" dt="2024-06-05T13:41:01.975" v="316" actId="14100"/>
          <ac:spMkLst>
            <pc:docMk/>
            <pc:sldMk cId="3408257835" sldId="265"/>
            <ac:spMk id="22" creationId="{75D2253B-46F0-185C-1AB6-3EDB4E2F8095}"/>
          </ac:spMkLst>
        </pc:spChg>
        <pc:spChg chg="add mod">
          <ac:chgData name="Alice Cheesbrough" userId="S::18acheesbrough@heckgrammar.co.uk::6531ae34-7c49-46b8-991c-79fc41999396" providerId="AD" clId="Web-{6E2B1BF3-786C-3C6C-1698-497826E982E1}" dt="2024-06-05T13:41:14.428" v="319"/>
          <ac:spMkLst>
            <pc:docMk/>
            <pc:sldMk cId="3408257835" sldId="265"/>
            <ac:spMk id="23" creationId="{FB33A53B-64FC-56A7-BCF5-2E0563A1DFE8}"/>
          </ac:spMkLst>
        </pc:spChg>
        <pc:spChg chg="add del mod">
          <ac:chgData name="Alice Cheesbrough" userId="S::18acheesbrough@heckgrammar.co.uk::6531ae34-7c49-46b8-991c-79fc41999396" providerId="AD" clId="Web-{6E2B1BF3-786C-3C6C-1698-497826E982E1}" dt="2024-06-05T13:41:54.976" v="323"/>
          <ac:spMkLst>
            <pc:docMk/>
            <pc:sldMk cId="3408257835" sldId="265"/>
            <ac:spMk id="24" creationId="{10882B59-B8C8-FBB0-D5D2-4B01E21BD805}"/>
          </ac:spMkLst>
        </pc:spChg>
        <pc:spChg chg="add mod">
          <ac:chgData name="Alice Cheesbrough" userId="S::18acheesbrough@heckgrammar.co.uk::6531ae34-7c49-46b8-991c-79fc41999396" providerId="AD" clId="Web-{6E2B1BF3-786C-3C6C-1698-497826E982E1}" dt="2024-06-05T13:45:20.339" v="388" actId="20577"/>
          <ac:spMkLst>
            <pc:docMk/>
            <pc:sldMk cId="3408257835" sldId="265"/>
            <ac:spMk id="25" creationId="{B3A8600F-0017-85E2-95FD-922951C929F2}"/>
          </ac:spMkLst>
        </pc:spChg>
        <pc:spChg chg="add del">
          <ac:chgData name="Alice Cheesbrough" userId="S::18acheesbrough@heckgrammar.co.uk::6531ae34-7c49-46b8-991c-79fc41999396" providerId="AD" clId="Web-{6E2B1BF3-786C-3C6C-1698-497826E982E1}" dt="2024-06-05T13:47:39.311" v="396"/>
          <ac:spMkLst>
            <pc:docMk/>
            <pc:sldMk cId="3408257835" sldId="265"/>
            <ac:spMk id="28" creationId="{F8E3636D-73A8-6CAF-6489-4D3BAD8F4ABD}"/>
          </ac:spMkLst>
        </pc:spChg>
        <pc:picChg chg="add del mod">
          <ac:chgData name="Alice Cheesbrough" userId="S::18acheesbrough@heckgrammar.co.uk::6531ae34-7c49-46b8-991c-79fc41999396" providerId="AD" clId="Web-{6E2B1BF3-786C-3C6C-1698-497826E982E1}" dt="2024-06-05T13:48:04.858" v="405"/>
          <ac:picMkLst>
            <pc:docMk/>
            <pc:sldMk cId="3408257835" sldId="265"/>
            <ac:picMk id="26" creationId="{1FB4860F-31DF-ED1C-2F1D-AD058AD680BA}"/>
          </ac:picMkLst>
        </pc:picChg>
        <pc:picChg chg="add del mod">
          <ac:chgData name="Alice Cheesbrough" userId="S::18acheesbrough@heckgrammar.co.uk::6531ae34-7c49-46b8-991c-79fc41999396" providerId="AD" clId="Web-{6E2B1BF3-786C-3C6C-1698-497826E982E1}" dt="2024-06-05T13:47:37.280" v="394"/>
          <ac:picMkLst>
            <pc:docMk/>
            <pc:sldMk cId="3408257835" sldId="265"/>
            <ac:picMk id="27" creationId="{8B914863-C116-8665-CB4F-B24EABEB8FD9}"/>
          </ac:picMkLst>
        </pc:picChg>
      </pc:sldChg>
    </pc:docChg>
  </pc:docChgLst>
  <pc:docChgLst>
    <pc:chgData name="Alice Cheesbrough" userId="S::18acheesbrough@heckgrammar.co.uk::6531ae34-7c49-46b8-991c-79fc41999396" providerId="AD" clId="Web-{07BE8DD0-DE07-0F20-C8A3-B5B822D4DDFE}"/>
    <pc:docChg chg="modSld sldOrd">
      <pc:chgData name="Alice Cheesbrough" userId="S::18acheesbrough@heckgrammar.co.uk::6531ae34-7c49-46b8-991c-79fc41999396" providerId="AD" clId="Web-{07BE8DD0-DE07-0F20-C8A3-B5B822D4DDFE}" dt="2024-06-19T13:23:18.331" v="334"/>
      <pc:docMkLst>
        <pc:docMk/>
      </pc:docMkLst>
      <pc:sldChg chg="addSp delSp modSp ord">
        <pc:chgData name="Alice Cheesbrough" userId="S::18acheesbrough@heckgrammar.co.uk::6531ae34-7c49-46b8-991c-79fc41999396" providerId="AD" clId="Web-{07BE8DD0-DE07-0F20-C8A3-B5B822D4DDFE}" dt="2024-06-19T13:23:09.471" v="333"/>
        <pc:sldMkLst>
          <pc:docMk/>
          <pc:sldMk cId="2500624643" sldId="263"/>
        </pc:sldMkLst>
        <pc:spChg chg="add mod">
          <ac:chgData name="Alice Cheesbrough" userId="S::18acheesbrough@heckgrammar.co.uk::6531ae34-7c49-46b8-991c-79fc41999396" providerId="AD" clId="Web-{07BE8DD0-DE07-0F20-C8A3-B5B822D4DDFE}" dt="2024-06-19T12:59:28.366" v="68" actId="1076"/>
          <ac:spMkLst>
            <pc:docMk/>
            <pc:sldMk cId="2500624643" sldId="263"/>
            <ac:spMk id="2" creationId="{026EC57C-7F65-78F0-91D8-8549C424E5D5}"/>
          </ac:spMkLst>
        </pc:spChg>
        <pc:spChg chg="add mod">
          <ac:chgData name="Alice Cheesbrough" userId="S::18acheesbrough@heckgrammar.co.uk::6531ae34-7c49-46b8-991c-79fc41999396" providerId="AD" clId="Web-{07BE8DD0-DE07-0F20-C8A3-B5B822D4DDFE}" dt="2024-06-19T13:21:54.953" v="305" actId="1076"/>
          <ac:spMkLst>
            <pc:docMk/>
            <pc:sldMk cId="2500624643" sldId="263"/>
            <ac:spMk id="3" creationId="{DB656561-6972-B836-40DE-C92D5D11F083}"/>
          </ac:spMkLst>
        </pc:spChg>
        <pc:spChg chg="mod">
          <ac:chgData name="Alice Cheesbrough" userId="S::18acheesbrough@heckgrammar.co.uk::6531ae34-7c49-46b8-991c-79fc41999396" providerId="AD" clId="Web-{07BE8DD0-DE07-0F20-C8A3-B5B822D4DDFE}" dt="2024-06-19T12:55:17.452" v="15" actId="1076"/>
          <ac:spMkLst>
            <pc:docMk/>
            <pc:sldMk cId="2500624643" sldId="263"/>
            <ac:spMk id="7" creationId="{9400C1A8-E4D0-09CC-7233-BF9F2017BE79}"/>
          </ac:spMkLst>
        </pc:spChg>
        <pc:spChg chg="mod">
          <ac:chgData name="Alice Cheesbrough" userId="S::18acheesbrough@heckgrammar.co.uk::6531ae34-7c49-46b8-991c-79fc41999396" providerId="AD" clId="Web-{07BE8DD0-DE07-0F20-C8A3-B5B822D4DDFE}" dt="2024-06-19T12:58:34.318" v="57" actId="1076"/>
          <ac:spMkLst>
            <pc:docMk/>
            <pc:sldMk cId="2500624643" sldId="263"/>
            <ac:spMk id="14" creationId="{7DC33D4C-AB67-37A8-6CAB-72063ADACF48}"/>
          </ac:spMkLst>
        </pc:spChg>
        <pc:spChg chg="mod">
          <ac:chgData name="Alice Cheesbrough" userId="S::18acheesbrough@heckgrammar.co.uk::6531ae34-7c49-46b8-991c-79fc41999396" providerId="AD" clId="Web-{07BE8DD0-DE07-0F20-C8A3-B5B822D4DDFE}" dt="2024-06-19T12:58:44.162" v="63" actId="1076"/>
          <ac:spMkLst>
            <pc:docMk/>
            <pc:sldMk cId="2500624643" sldId="263"/>
            <ac:spMk id="21" creationId="{ECF72786-7051-1F35-921C-B5A041FBAA05}"/>
          </ac:spMkLst>
        </pc:spChg>
        <pc:spChg chg="del">
          <ac:chgData name="Alice Cheesbrough" userId="S::18acheesbrough@heckgrammar.co.uk::6531ae34-7c49-46b8-991c-79fc41999396" providerId="AD" clId="Web-{07BE8DD0-DE07-0F20-C8A3-B5B822D4DDFE}" dt="2024-06-19T12:54:43.623" v="0"/>
          <ac:spMkLst>
            <pc:docMk/>
            <pc:sldMk cId="2500624643" sldId="263"/>
            <ac:spMk id="29" creationId="{1D23917A-E5A1-6C0C-12EA-5D145EAB818C}"/>
          </ac:spMkLst>
        </pc:spChg>
        <pc:spChg chg="del mod">
          <ac:chgData name="Alice Cheesbrough" userId="S::18acheesbrough@heckgrammar.co.uk::6531ae34-7c49-46b8-991c-79fc41999396" providerId="AD" clId="Web-{07BE8DD0-DE07-0F20-C8A3-B5B822D4DDFE}" dt="2024-06-19T12:56:36.705" v="41"/>
          <ac:spMkLst>
            <pc:docMk/>
            <pc:sldMk cId="2500624643" sldId="263"/>
            <ac:spMk id="1025" creationId="{94AA030C-A52A-82A0-5073-C412401757F7}"/>
          </ac:spMkLst>
        </pc:spChg>
        <pc:spChg chg="del">
          <ac:chgData name="Alice Cheesbrough" userId="S::18acheesbrough@heckgrammar.co.uk::6531ae34-7c49-46b8-991c-79fc41999396" providerId="AD" clId="Web-{07BE8DD0-DE07-0F20-C8A3-B5B822D4DDFE}" dt="2024-06-19T12:54:46.092" v="2"/>
          <ac:spMkLst>
            <pc:docMk/>
            <pc:sldMk cId="2500624643" sldId="263"/>
            <ac:spMk id="1033" creationId="{A47C9230-378A-FE6C-43D7-3BA34DE32D80}"/>
          </ac:spMkLst>
        </pc:spChg>
        <pc:spChg chg="mod">
          <ac:chgData name="Alice Cheesbrough" userId="S::18acheesbrough@heckgrammar.co.uk::6531ae34-7c49-46b8-991c-79fc41999396" providerId="AD" clId="Web-{07BE8DD0-DE07-0F20-C8A3-B5B822D4DDFE}" dt="2024-06-19T12:57:13.753" v="51" actId="14100"/>
          <ac:spMkLst>
            <pc:docMk/>
            <pc:sldMk cId="2500624643" sldId="263"/>
            <ac:spMk id="1035" creationId="{8EAE27C7-5BA4-560C-DE84-53BE482BB2C6}"/>
          </ac:spMkLst>
        </pc:spChg>
        <pc:spChg chg="del mod">
          <ac:chgData name="Alice Cheesbrough" userId="S::18acheesbrough@heckgrammar.co.uk::6531ae34-7c49-46b8-991c-79fc41999396" providerId="AD" clId="Web-{07BE8DD0-DE07-0F20-C8A3-B5B822D4DDFE}" dt="2024-06-19T12:56:40.892" v="43"/>
          <ac:spMkLst>
            <pc:docMk/>
            <pc:sldMk cId="2500624643" sldId="263"/>
            <ac:spMk id="1037" creationId="{8FEBADBE-618F-3EE1-CDBF-A58BD9D78E6F}"/>
          </ac:spMkLst>
        </pc:spChg>
        <pc:spChg chg="del">
          <ac:chgData name="Alice Cheesbrough" userId="S::18acheesbrough@heckgrammar.co.uk::6531ae34-7c49-46b8-991c-79fc41999396" providerId="AD" clId="Web-{07BE8DD0-DE07-0F20-C8A3-B5B822D4DDFE}" dt="2024-06-19T12:54:44.780" v="1"/>
          <ac:spMkLst>
            <pc:docMk/>
            <pc:sldMk cId="2500624643" sldId="263"/>
            <ac:spMk id="1038" creationId="{3711C29E-1E81-7093-D03D-A4D19A3FD667}"/>
          </ac:spMkLst>
        </pc:spChg>
        <pc:picChg chg="add del mod">
          <ac:chgData name="Alice Cheesbrough" userId="S::18acheesbrough@heckgrammar.co.uk::6531ae34-7c49-46b8-991c-79fc41999396" providerId="AD" clId="Web-{07BE8DD0-DE07-0F20-C8A3-B5B822D4DDFE}" dt="2024-06-19T13:12:54.406" v="275"/>
          <ac:picMkLst>
            <pc:docMk/>
            <pc:sldMk cId="2500624643" sldId="263"/>
            <ac:picMk id="5" creationId="{879BD2AF-6C68-75BB-99DB-55DAADDDF756}"/>
          </ac:picMkLst>
        </pc:picChg>
        <pc:picChg chg="add mod modCrop">
          <ac:chgData name="Alice Cheesbrough" userId="S::18acheesbrough@heckgrammar.co.uk::6531ae34-7c49-46b8-991c-79fc41999396" providerId="AD" clId="Web-{07BE8DD0-DE07-0F20-C8A3-B5B822D4DDFE}" dt="2024-06-19T13:21:21.327" v="295" actId="1076"/>
          <ac:picMkLst>
            <pc:docMk/>
            <pc:sldMk cId="2500624643" sldId="263"/>
            <ac:picMk id="8" creationId="{AC1DFA6E-4FF1-B0A4-F7C3-70325D3497B5}"/>
          </ac:picMkLst>
        </pc:picChg>
        <pc:picChg chg="mod">
          <ac:chgData name="Alice Cheesbrough" userId="S::18acheesbrough@heckgrammar.co.uk::6531ae34-7c49-46b8-991c-79fc41999396" providerId="AD" clId="Web-{07BE8DD0-DE07-0F20-C8A3-B5B822D4DDFE}" dt="2024-06-19T12:59:30.038" v="69" actId="14100"/>
          <ac:picMkLst>
            <pc:docMk/>
            <pc:sldMk cId="2500624643" sldId="263"/>
            <ac:picMk id="1028" creationId="{9E76D9D5-6F46-7131-3C90-8FDAB2B67448}"/>
          </ac:picMkLst>
        </pc:picChg>
        <pc:picChg chg="mod">
          <ac:chgData name="Alice Cheesbrough" userId="S::18acheesbrough@heckgrammar.co.uk::6531ae34-7c49-46b8-991c-79fc41999396" providerId="AD" clId="Web-{07BE8DD0-DE07-0F20-C8A3-B5B822D4DDFE}" dt="2024-06-19T12:58:46.834" v="64" actId="14100"/>
          <ac:picMkLst>
            <pc:docMk/>
            <pc:sldMk cId="2500624643" sldId="263"/>
            <ac:picMk id="1036" creationId="{6EF0631A-B3FC-F319-D571-D5FCA4B99199}"/>
          </ac:picMkLst>
        </pc:picChg>
      </pc:sldChg>
      <pc:sldChg chg="addSp modSp ord">
        <pc:chgData name="Alice Cheesbrough" userId="S::18acheesbrough@heckgrammar.co.uk::6531ae34-7c49-46b8-991c-79fc41999396" providerId="AD" clId="Web-{07BE8DD0-DE07-0F20-C8A3-B5B822D4DDFE}" dt="2024-06-19T13:23:18.331" v="334"/>
        <pc:sldMkLst>
          <pc:docMk/>
          <pc:sldMk cId="1284644288" sldId="282"/>
        </pc:sldMkLst>
        <pc:spChg chg="add mod">
          <ac:chgData name="Alice Cheesbrough" userId="S::18acheesbrough@heckgrammar.co.uk::6531ae34-7c49-46b8-991c-79fc41999396" providerId="AD" clId="Web-{07BE8DD0-DE07-0F20-C8A3-B5B822D4DDFE}" dt="2024-06-19T13:22:54.408" v="332" actId="1076"/>
          <ac:spMkLst>
            <pc:docMk/>
            <pc:sldMk cId="1284644288" sldId="282"/>
            <ac:spMk id="2" creationId="{94AA030C-A52A-82A0-5073-C412401757F7}"/>
          </ac:spMkLst>
        </pc:spChg>
        <pc:spChg chg="add mod ord">
          <ac:chgData name="Alice Cheesbrough" userId="S::18acheesbrough@heckgrammar.co.uk::6531ae34-7c49-46b8-991c-79fc41999396" providerId="AD" clId="Web-{07BE8DD0-DE07-0F20-C8A3-B5B822D4DDFE}" dt="2024-06-19T13:22:38.048" v="327" actId="14100"/>
          <ac:spMkLst>
            <pc:docMk/>
            <pc:sldMk cId="1284644288" sldId="282"/>
            <ac:spMk id="3" creationId="{8FEBADBE-618F-3EE1-CDBF-A58BD9D78E6F}"/>
          </ac:spMkLst>
        </pc:spChg>
        <pc:spChg chg="add mod">
          <ac:chgData name="Alice Cheesbrough" userId="S::18acheesbrough@heckgrammar.co.uk::6531ae34-7c49-46b8-991c-79fc41999396" providerId="AD" clId="Web-{07BE8DD0-DE07-0F20-C8A3-B5B822D4DDFE}" dt="2024-06-19T13:03:44.952" v="140" actId="14100"/>
          <ac:spMkLst>
            <pc:docMk/>
            <pc:sldMk cId="1284644288" sldId="282"/>
            <ac:spMk id="5" creationId="{E9F695F8-E288-E50E-F145-E24EDB3A7030}"/>
          </ac:spMkLst>
        </pc:spChg>
        <pc:spChg chg="add mod">
          <ac:chgData name="Alice Cheesbrough" userId="S::18acheesbrough@heckgrammar.co.uk::6531ae34-7c49-46b8-991c-79fc41999396" providerId="AD" clId="Web-{07BE8DD0-DE07-0F20-C8A3-B5B822D4DDFE}" dt="2024-06-19T13:22:33.923" v="325" actId="14100"/>
          <ac:spMkLst>
            <pc:docMk/>
            <pc:sldMk cId="1284644288" sldId="282"/>
            <ac:spMk id="8" creationId="{426E3D01-71DB-5118-26D1-74043F27D45F}"/>
          </ac:spMkLst>
        </pc:spChg>
        <pc:spChg chg="add mod">
          <ac:chgData name="Alice Cheesbrough" userId="S::18acheesbrough@heckgrammar.co.uk::6531ae34-7c49-46b8-991c-79fc41999396" providerId="AD" clId="Web-{07BE8DD0-DE07-0F20-C8A3-B5B822D4DDFE}" dt="2024-06-19T13:22:43.955" v="329" actId="14100"/>
          <ac:spMkLst>
            <pc:docMk/>
            <pc:sldMk cId="1284644288" sldId="282"/>
            <ac:spMk id="10" creationId="{2AEDE3E2-2ABE-3F6E-714F-6B64251A3E69}"/>
          </ac:spMkLst>
        </pc:spChg>
        <pc:spChg chg="add mod">
          <ac:chgData name="Alice Cheesbrough" userId="S::18acheesbrough@heckgrammar.co.uk::6531ae34-7c49-46b8-991c-79fc41999396" providerId="AD" clId="Web-{07BE8DD0-DE07-0F20-C8A3-B5B822D4DDFE}" dt="2024-06-19T13:22:51.142" v="331" actId="1076"/>
          <ac:spMkLst>
            <pc:docMk/>
            <pc:sldMk cId="1284644288" sldId="282"/>
            <ac:spMk id="11" creationId="{868A522B-B069-1C97-9A3B-55D0675359ED}"/>
          </ac:spMkLst>
        </pc:spChg>
        <pc:spChg chg="add mod">
          <ac:chgData name="Alice Cheesbrough" userId="S::18acheesbrough@heckgrammar.co.uk::6531ae34-7c49-46b8-991c-79fc41999396" providerId="AD" clId="Web-{07BE8DD0-DE07-0F20-C8A3-B5B822D4DDFE}" dt="2024-06-19T13:10:43.933" v="268" actId="14100"/>
          <ac:spMkLst>
            <pc:docMk/>
            <pc:sldMk cId="1284644288" sldId="282"/>
            <ac:spMk id="16" creationId="{97FE75FD-D7C0-8FAE-155A-E61968E884F2}"/>
          </ac:spMkLst>
        </pc:spChg>
        <pc:spChg chg="mod">
          <ac:chgData name="Alice Cheesbrough" userId="S::18acheesbrough@heckgrammar.co.uk::6531ae34-7c49-46b8-991c-79fc41999396" providerId="AD" clId="Web-{07BE8DD0-DE07-0F20-C8A3-B5B822D4DDFE}" dt="2024-06-19T13:08:27.976" v="234" actId="20577"/>
          <ac:spMkLst>
            <pc:docMk/>
            <pc:sldMk cId="1284644288" sldId="282"/>
            <ac:spMk id="25" creationId="{937A19BF-9ECF-354A-0B39-F4ADD710B674}"/>
          </ac:spMkLst>
        </pc:spChg>
        <pc:spChg chg="mod ord">
          <ac:chgData name="Alice Cheesbrough" userId="S::18acheesbrough@heckgrammar.co.uk::6531ae34-7c49-46b8-991c-79fc41999396" providerId="AD" clId="Web-{07BE8DD0-DE07-0F20-C8A3-B5B822D4DDFE}" dt="2024-06-19T13:10:49.433" v="270" actId="1076"/>
          <ac:spMkLst>
            <pc:docMk/>
            <pc:sldMk cId="1284644288" sldId="282"/>
            <ac:spMk id="29" creationId="{1D23917A-E5A1-6C0C-12EA-5D145EAB818C}"/>
          </ac:spMkLst>
        </pc:spChg>
        <pc:spChg chg="mod">
          <ac:chgData name="Alice Cheesbrough" userId="S::18acheesbrough@heckgrammar.co.uk::6531ae34-7c49-46b8-991c-79fc41999396" providerId="AD" clId="Web-{07BE8DD0-DE07-0F20-C8A3-B5B822D4DDFE}" dt="2024-06-19T13:10:34.980" v="264" actId="1076"/>
          <ac:spMkLst>
            <pc:docMk/>
            <pc:sldMk cId="1284644288" sldId="282"/>
            <ac:spMk id="1033" creationId="{A47C9230-378A-FE6C-43D7-3BA34DE32D80}"/>
          </ac:spMkLst>
        </pc:spChg>
        <pc:spChg chg="mod">
          <ac:chgData name="Alice Cheesbrough" userId="S::18acheesbrough@heckgrammar.co.uk::6531ae34-7c49-46b8-991c-79fc41999396" providerId="AD" clId="Web-{07BE8DD0-DE07-0F20-C8A3-B5B822D4DDFE}" dt="2024-06-19T13:10:16.417" v="259" actId="14100"/>
          <ac:spMkLst>
            <pc:docMk/>
            <pc:sldMk cId="1284644288" sldId="282"/>
            <ac:spMk id="1038" creationId="{3711C29E-1E81-7093-D03D-A4D19A3FD667}"/>
          </ac:spMkLst>
        </pc:spChg>
        <pc:picChg chg="mod ord">
          <ac:chgData name="Alice Cheesbrough" userId="S::18acheesbrough@heckgrammar.co.uk::6531ae34-7c49-46b8-991c-79fc41999396" providerId="AD" clId="Web-{07BE8DD0-DE07-0F20-C8A3-B5B822D4DDFE}" dt="2024-06-19T13:22:25.798" v="323" actId="1076"/>
          <ac:picMkLst>
            <pc:docMk/>
            <pc:sldMk cId="1284644288" sldId="282"/>
            <ac:picMk id="1032" creationId="{40324492-3DBF-81FA-8924-E3A1F0E20027}"/>
          </ac:picMkLst>
        </pc:picChg>
        <pc:picChg chg="mod">
          <ac:chgData name="Alice Cheesbrough" userId="S::18acheesbrough@heckgrammar.co.uk::6531ae34-7c49-46b8-991c-79fc41999396" providerId="AD" clId="Web-{07BE8DD0-DE07-0F20-C8A3-B5B822D4DDFE}" dt="2024-06-19T13:08:19.116" v="232" actId="1076"/>
          <ac:picMkLst>
            <pc:docMk/>
            <pc:sldMk cId="1284644288" sldId="282"/>
            <ac:picMk id="1034" creationId="{618E9E66-8D81-B342-6D11-B2FE6ABC189D}"/>
          </ac:picMkLst>
        </pc:picChg>
        <pc:inkChg chg="mod">
          <ac:chgData name="Alice Cheesbrough" userId="S::18acheesbrough@heckgrammar.co.uk::6531ae34-7c49-46b8-991c-79fc41999396" providerId="AD" clId="Web-{07BE8DD0-DE07-0F20-C8A3-B5B822D4DDFE}" dt="2024-06-19T13:07:11.786" v="193" actId="1076"/>
          <ac:inkMkLst>
            <pc:docMk/>
            <pc:sldMk cId="1284644288" sldId="282"/>
            <ac:inkMk id="1039" creationId="{8F3E701B-5DA6-E394-F6A5-7413E77BB131}"/>
          </ac:inkMkLst>
        </pc:inkChg>
        <pc:inkChg chg="mod">
          <ac:chgData name="Alice Cheesbrough" userId="S::18acheesbrough@heckgrammar.co.uk::6531ae34-7c49-46b8-991c-79fc41999396" providerId="AD" clId="Web-{07BE8DD0-DE07-0F20-C8A3-B5B822D4DDFE}" dt="2024-06-19T13:10:47.121" v="269" actId="1076"/>
          <ac:inkMkLst>
            <pc:docMk/>
            <pc:sldMk cId="1284644288" sldId="282"/>
            <ac:inkMk id="1040" creationId="{3979CB5B-2A58-2967-FE09-7E7DC206FC9A}"/>
          </ac:inkMkLst>
        </pc:inkChg>
        <pc:cxnChg chg="add mod">
          <ac:chgData name="Alice Cheesbrough" userId="S::18acheesbrough@heckgrammar.co.uk::6531ae34-7c49-46b8-991c-79fc41999396" providerId="AD" clId="Web-{07BE8DD0-DE07-0F20-C8A3-B5B822D4DDFE}" dt="2024-06-19T13:22:29.610" v="324" actId="1076"/>
          <ac:cxnSpMkLst>
            <pc:docMk/>
            <pc:sldMk cId="1284644288" sldId="282"/>
            <ac:cxnSpMk id="9" creationId="{0CB1E176-BE62-034D-B6DD-903941D66093}"/>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6T19:58:40.084"/>
    </inkml:context>
    <inkml:brush xml:id="br0">
      <inkml:brushProperty name="width" value="0.05" units="cm"/>
      <inkml:brushProperty name="height" value="0.05" units="cm"/>
      <inkml:brushProperty name="color" value="#004F8B"/>
    </inkml:brush>
  </inkml:definitions>
  <inkml:trace contextRef="#ctx0" brushRef="#br0">67 1006 24575,'22'-21'0,"-14"11"0,32-30 0,-4 6 0,48-63 0,-73 83 0,-1-1 0,-2-1 0,1 1 0,-3 0 0,0-2 0,-2 1 0,5-31 0,-3 12 0,-3 0 0,-2 0 0,-2 0 0,-2 0 0,-12-46 0,1 50 0,-1 2 0,-31-43 0,-4-11 0,39 68 0,0-1 0,-2 1 0,-27-24 0,29 28 0,11 11 0,0-1 0,0 1 0,-1 0 0,1-1 0,0 1 0,0 0 0,-2 0 0,2-1 0,0 1 0,-1 0 0,1 0 0,0 0 0,0-1 0,-1 1 0,1 0 0,0 0 0,-2 0 0,2 0 0,0 0 0,-1 0 0,1 0 0,-1 0 0,1 0 0,0 0 0,-2 0 0,2 0 0,0 0 0,-1 0 0,1 0 0,0 0 0,-1 0 0,1 0 0,0 0 0,-2 0 0,2 0 0,-1 1 0,-15 14 0,-7 27 0,21-35 0,-32 96 0,34-181 0,-2 32 0,-1 12 0,2 25 0,-1 1 0,2-2 0,0 1 0,0 1 0,2-2 0,-1 2 0,4-11 0,-5 18 0,2 0 0,-2 1 0,1-1 0,0 1 0,-1-1 0,2 1 0,-1-1 0,1 1 0,-2 0 0,1-1 0,0 1 0,1 0 0,-1 0 0,-1-1 0,1 1 0,1 0 0,-1 0 0,0 0 0,1 0 0,-2 0 0,1 0 0,1 0 0,-1 0 0,0 1 0,-1-1 0,2 0 0,-1 0 0,0 1 0,1-1 0,-2 0 0,2 1 0,-1-1 0,-1 1 0,1-1 0,2 1 0,46 22 0,-38-17 0,20 8-195,1-2 0,1 0 0,-1-2 0,2 0 0,0-2 0,46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6T19:58:43.153"/>
    </inkml:context>
    <inkml:brush xml:id="br0">
      <inkml:brushProperty name="width" value="0.05" units="cm"/>
      <inkml:brushProperty name="height" value="0.05" units="cm"/>
      <inkml:brushProperty name="color" value="#5B9BD5"/>
    </inkml:brush>
  </inkml:definitions>
  <inkml:trace contextRef="#ctx0" brushRef="#br0">1 0 24575,'21'2'0,"-1"0"0,1 1 0,0 1 0,-1 1 0,0 1 0,0 1 0,-1 0 0,0 2 0,0 0 0,28 19 0,-2 3 0,-1 1 0,73 72 0,-87-75 0,-1 1 0,-2 1 0,41 61 0,-59-77 0,-1 1 0,0 0 0,0 0 0,-2 1 0,0-1 0,-1 2 0,-1-1 0,-1 0 0,0 1 0,-1-1 0,0 25 0,-3-32 0,0 0 0,0 0 0,-1 0 0,0 0 0,0 0 0,-1-1 0,-1 1 0,0-1 0,0 0 0,-1 0 0,0 0 0,0-1 0,-1 0 0,0 0 0,0 0 0,-15 13 0,-5 0 0,-1-1 0,0-1 0,-52 26 0,67-38 0,2-1 0,-11 3 0,20-10 0,1 0 0,-1 0 0,1 1 0,0-1 0,-1 0 0,1 0 0,0 0 0,0 0 0,-1 0 0,1 1 0,0-1 0,0 0 0,0 0 0,0 0 0,0 0 0,0 0 0,0 0 0,1 0 0,-1 1 0,0-1 0,0 0 0,1 0 0,-1 0 0,0 0 0,1 1 0,-1-1 0,2-1 0,25-116 0,-38 185 0,-6-31 0,13-29 0,0 0 0,0 0 0,1 1 0,0-1 0,1 1 0,-1 0 0,1-1 0,-1 11 0,4-16 0,-1 0 0,1 0 0,0-1 0,-1 1 0,1 0 0,0-1 0,0 1 0,0-1 0,0 1 0,0-1 0,1 1 0,-1-1 0,0 0 0,1 0 0,-1 1 0,1-1 0,-1 0 0,1-1 0,-1 1 0,1 0 0,0 0 0,0-1 0,-1 1 0,1 0 0,2-1 0,54 14 0,-46-12 0,90 21-1365,-91-20-5461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11:53.497"/>
    </inkml:context>
    <inkml:brush xml:id="br0">
      <inkml:brushProperty name="width" value="0.05" units="cm"/>
      <inkml:brushProperty name="height" value="0.05" units="cm"/>
      <inkml:brushProperty name="color" value="#895D98"/>
    </inkml:brush>
  </inkml:definitions>
  <inkml:trace contextRef="#ctx0" brushRef="#br0">321 21 24575,'-85'-9'0,"63"5"0,0 1 0,-24 0 0,23 2 0,14 1 0,0-1 0,0 1 0,0 1 0,0 0 0,0 0 0,0 1 0,-10 3 0,16-4 0,0 1 0,1 0 0,-1-1 0,1 1 0,0 0 0,-1 0 0,1 0 0,0 1 0,0-1 0,0 0 0,1 1 0,-1-1 0,0 1 0,1 0 0,0-1 0,0 1 0,0 0 0,0 0 0,0 0 0,0 0 0,1 0 0,-1 0 0,1 0 0,0 0 0,0 0 0,1 4 0,1 55 0,0-46 0,-1 1 0,-1-1 0,0 1 0,-1-1 0,-4 18 0,4-29-1365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11:58.907"/>
    </inkml:context>
    <inkml:brush xml:id="br0">
      <inkml:brushProperty name="width" value="0.05" units="cm"/>
      <inkml:brushProperty name="height" value="0.05" units="cm"/>
      <inkml:brushProperty name="color" value="#895D98"/>
    </inkml:brush>
  </inkml:definitions>
  <inkml:trace contextRef="#ctx0" brushRef="#br0">0 215 24575,'60'1'0,"61"-3"0,-119 2 0,0-1 0,0 0 0,1 0 0,-1 0 0,0 0 0,0 0 0,0-1 0,0 1 0,-1-1 0,1 1 0,0-1 0,-1 0 0,1 1 0,-1-1 0,1 0 0,-1 0 0,0 0 0,0 0 0,0 0 0,0-1 0,0 1 0,0 0 0,-1 0 0,1-1 0,-1 1 0,1 0 0,-1-4 0,6-69 0,-6 71 0,-1-79-1365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12:19.948"/>
    </inkml:context>
    <inkml:brush xml:id="br0">
      <inkml:brushProperty name="width" value="0.05" units="cm"/>
      <inkml:brushProperty name="height" value="0.05" units="cm"/>
      <inkml:brushProperty name="color" value="#018F71"/>
    </inkml:brush>
  </inkml:definitions>
  <inkml:trace contextRef="#ctx0" brushRef="#br0">39 269 24575,'0'-2'0,"0"-3"0,0-1 0,0-3 0,0-2 0,0-1 0,0-3 0,0-1 0,0-4 0,-1-2 0,-2-1 0,-1-1 0,-1 2 0,0 1 0,0 2 0,0 2 0,-1 3 0,1 3-8191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12:20.699"/>
    </inkml:context>
    <inkml:brush xml:id="br0">
      <inkml:brushProperty name="width" value="0.05" units="cm"/>
      <inkml:brushProperty name="height" value="0.05" units="cm"/>
      <inkml:brushProperty name="color" value="#018F71"/>
    </inkml:brush>
  </inkml:definitions>
  <inkml:trace contextRef="#ctx0" brushRef="#br0">0 180 24575,'8'-9'0,"0"-1"0,-1 0 0,9-15 0,14-20 0,22-27-1365,-46 63-5461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12:21.446"/>
    </inkml:context>
    <inkml:brush xml:id="br0">
      <inkml:brushProperty name="width" value="0.05" units="cm"/>
      <inkml:brushProperty name="height" value="0.05" units="cm"/>
      <inkml:brushProperty name="color" value="#018F71"/>
    </inkml:brush>
  </inkml:definitions>
  <inkml:trace contextRef="#ctx0" brushRef="#br0">0 1 24575,'1'0'0,"3"0"0,2 0 0,2 0 0,4 0 0,2 0 0,3 0 0,4 0 0,1 0 0,2 0 0,-1 0 0,0 0 0,-1 0 0,-4 0 0,-2 0 0,-3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4:07:56.696"/>
    </inkml:context>
    <inkml:brush xml:id="br0">
      <inkml:brushProperty name="width" value="0.05" units="cm"/>
      <inkml:brushProperty name="height" value="0.05" units="cm"/>
      <inkml:brushProperty name="color" value="#BDD7EE"/>
    </inkml:brush>
  </inkml:definitions>
  <inkml:trace contextRef="#ctx0" brushRef="#br0">255 465 24575,'-1'-11'10,"-1"0"-1,-4-13 0,-8-20-256,11 35 48,-22-61-1894,-35-122-3631,51 160 5040,4 17 608,-9-38 818,14 53-631,0 0 0,0-1 0,0 1-1,0 0 1,0-1 0,0 1-1,0 0 1,0-1 0,0 1 0,0-1-1,0 1-54,0 0 0,0 0-1,0 0 1,0 0 0,0 0-1,0 0 1,0 0 0,0 0-1,0 0 1,0 0 0,0 0-1,0 0 1,0 0 0,0 0-1,0 0 1,0 0 0,0 0-1,1 0 1,-1 0 0,0 0-1,0 0 1,0 0 0,0 0-1,0 0 1,0 0 0,0 0-1,0 0 1,0 0 0,0 0 0,0 0-1,0 0 1,2 3 2265,16 20-1376,-15-19-865,15 21-178,6 7-295,129 177-2598,-97-133 1379,-25-33 1285,10 13 3731,-35-48-2802,-2-3 331,0 1-1,5 8 1,-9-14-923,0 1 1,0-1-1,0 0 1,0 0-1,1 0 1,-1 0-1,0 0 1,0 0 0,0 0-1,0 1 1,0-1-1,0 0 1,0 0-1,0 0 1,0 0-1,0 0 1,0 0 0,0 1-1,0-1 1,0 0-1,0 0 1,0 0-1,0 0 1,0 0-1,0 1 1,-1-1 0,1 0 0,0 0 0,0 0-1,0 0 1,-1 0 0,1 0 0,0 0 0,0 0 0,0 0 0,-1 0-1,1-1 1,0 1 0,0 0 0,0 0 0,0 0 0,-1 0-1,1 0 1,-4-2 9,-1-1 0,-3-3 0,3 3-25,-173-107-3979,175 108 3925,-130-73-1560,125 71 3035,1 1-1,-1-1 1,-11-2-1,16 6-1415,1-1 0,-1 0 0,1 0 0,-3-2 0,2 2 0,0-1 0,0 1 0,0 0 0,-5-1 0,-14-2 0,19 4 0,-10-2 0,5 1 0,-11-2 0,19 3 0,-1-1 0,0 1 0,1 0 0,-1 0 0,0-1 0,1 1 0,0 0 0,0 0 0,0 0 0,0 0 0,0 0 0,-1 0 0,1 0 0,0 0 0,0 0 0,0 0 0,0-1 0,0 1 0,0 0 0,0 0 0,0 0 0,0 0 0,0 0 0,0 0 0,0 0 0,0 0 0,0 0 0,0 0 0,0 0 0,0-1 0,0 1 0,0 0 0,0 0 0,0 0 0,0 0 0,0 0 0,1 0 0,-1 0 0,0-1 0,0 1 0,0 0 0,0 0 0,0 0 0,0 0 0,0 0 0,1 0 0,2-2 0,0 1 0,1-1 0,-1 1 0,7-1 0,-6 0 0,34-7-312,43-13-650,-69 19 954,48-14-172,-1-3 36,-30 9 947,31-19 0,-41 22-803,-13 5 0,9-4 0,6-4 0,-17 8 0,10-3 0,-4 2 0,4-1 0,16-5 0,-9 3 0,-21 7 0,0 0 0,1 0 0,-1 0 0,0 0 0,0 0 0,0 0 0,0 0 0,1 0 0,-1 0 0,0 0 0,0 0 0,0 0 0,0 0 0,1 0 0,-1 0 0,0 0 0,0 0 0,0 0 0,0 0 0,1 0 0,-1 0 0,0 0 0,0 0 0,0 0 0,0 1 0,0-1 0,0 0 0,0 0 0,0 0 0,0 0 0,0 0 0,0 0 0,0 1 0,0-1 0,0 0 0,0 0 0,0 0 0,0 0 0,0 0 0,0 0 0,0 0 0,-1 1 0,1-1 0,-1 1 0,0 1 0,-3 1 0,-6 7 0,0 1 0,-17 21 0,1 8 0,-7 9 0,-35 36-535,46-58 443,9-11 270,-11 12 271,20-22-449,-8 11 0,-1 7 0,5-10 0,5-9 0,2-3 0,0 0 0,0-1 0,-1 5 0,1-3-682,-2 3-1,2-3-6143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940E0-7940-42D6-884C-4C9D82324901}" type="datetimeFigureOut">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13004-6D36-44DC-AF1B-7E2FF517F24F}" type="slidenum">
              <a:t>‹#›</a:t>
            </a:fld>
            <a:endParaRPr lang="en-US"/>
          </a:p>
        </p:txBody>
      </p:sp>
    </p:spTree>
    <p:extLst>
      <p:ext uri="{BB962C8B-B14F-4D97-AF65-F5344CB8AC3E}">
        <p14:creationId xmlns:p14="http://schemas.microsoft.com/office/powerpoint/2010/main" val="410367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1143000"/>
            <a:ext cx="21367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941FBA-3D4A-4461-AB55-F3140B5A8D23}" type="slidenum">
              <a:rPr lang="en-GB" smtClean="0"/>
              <a:t>3</a:t>
            </a:fld>
            <a:endParaRPr lang="en-GB"/>
          </a:p>
        </p:txBody>
      </p:sp>
    </p:spTree>
    <p:extLst>
      <p:ext uri="{BB962C8B-B14F-4D97-AF65-F5344CB8AC3E}">
        <p14:creationId xmlns:p14="http://schemas.microsoft.com/office/powerpoint/2010/main" val="203703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1143000"/>
            <a:ext cx="21367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13004-6D36-44DC-AF1B-7E2FF517F24F}" type="slidenum">
              <a:rPr lang="en-GB" smtClean="0"/>
              <a:t>5</a:t>
            </a:fld>
            <a:endParaRPr lang="en-GB"/>
          </a:p>
        </p:txBody>
      </p:sp>
    </p:spTree>
    <p:extLst>
      <p:ext uri="{BB962C8B-B14F-4D97-AF65-F5344CB8AC3E}">
        <p14:creationId xmlns:p14="http://schemas.microsoft.com/office/powerpoint/2010/main" val="28522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154"/>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662"/>
            </a:lvl1pPr>
            <a:lvl2pPr marL="316520" indent="0" algn="ctr">
              <a:buNone/>
              <a:defRPr sz="1385"/>
            </a:lvl2pPr>
            <a:lvl3pPr marL="633039" indent="0" algn="ctr">
              <a:buNone/>
              <a:defRPr sz="1246"/>
            </a:lvl3pPr>
            <a:lvl4pPr marL="949559" indent="0" algn="ctr">
              <a:buNone/>
              <a:defRPr sz="1108"/>
            </a:lvl4pPr>
            <a:lvl5pPr marL="1266078" indent="0" algn="ctr">
              <a:buNone/>
              <a:defRPr sz="1108"/>
            </a:lvl5pPr>
            <a:lvl6pPr marL="1582598" indent="0" algn="ctr">
              <a:buNone/>
              <a:defRPr sz="1108"/>
            </a:lvl6pPr>
            <a:lvl7pPr marL="1899117" indent="0" algn="ctr">
              <a:buNone/>
              <a:defRPr sz="1108"/>
            </a:lvl7pPr>
            <a:lvl8pPr marL="2215637" indent="0" algn="ctr">
              <a:buNone/>
              <a:defRPr sz="1108"/>
            </a:lvl8pPr>
            <a:lvl9pPr marL="2532156" indent="0" algn="ctr">
              <a:buNone/>
              <a:defRPr sz="1108"/>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581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4931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974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635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154"/>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662">
                <a:solidFill>
                  <a:schemeClr val="tx1">
                    <a:tint val="82000"/>
                  </a:schemeClr>
                </a:solidFill>
              </a:defRPr>
            </a:lvl1pPr>
            <a:lvl2pPr marL="316520" indent="0">
              <a:buNone/>
              <a:defRPr sz="1385">
                <a:solidFill>
                  <a:schemeClr val="tx1">
                    <a:tint val="82000"/>
                  </a:schemeClr>
                </a:solidFill>
              </a:defRPr>
            </a:lvl2pPr>
            <a:lvl3pPr marL="633039" indent="0">
              <a:buNone/>
              <a:defRPr sz="1246">
                <a:solidFill>
                  <a:schemeClr val="tx1">
                    <a:tint val="82000"/>
                  </a:schemeClr>
                </a:solidFill>
              </a:defRPr>
            </a:lvl3pPr>
            <a:lvl4pPr marL="949559" indent="0">
              <a:buNone/>
              <a:defRPr sz="1108">
                <a:solidFill>
                  <a:schemeClr val="tx1">
                    <a:tint val="82000"/>
                  </a:schemeClr>
                </a:solidFill>
              </a:defRPr>
            </a:lvl4pPr>
            <a:lvl5pPr marL="1266078" indent="0">
              <a:buNone/>
              <a:defRPr sz="1108">
                <a:solidFill>
                  <a:schemeClr val="tx1">
                    <a:tint val="82000"/>
                  </a:schemeClr>
                </a:solidFill>
              </a:defRPr>
            </a:lvl5pPr>
            <a:lvl6pPr marL="1582598" indent="0">
              <a:buNone/>
              <a:defRPr sz="1108">
                <a:solidFill>
                  <a:schemeClr val="tx1">
                    <a:tint val="82000"/>
                  </a:schemeClr>
                </a:solidFill>
              </a:defRPr>
            </a:lvl6pPr>
            <a:lvl7pPr marL="1899117" indent="0">
              <a:buNone/>
              <a:defRPr sz="1108">
                <a:solidFill>
                  <a:schemeClr val="tx1">
                    <a:tint val="82000"/>
                  </a:schemeClr>
                </a:solidFill>
              </a:defRPr>
            </a:lvl7pPr>
            <a:lvl8pPr marL="2215637" indent="0">
              <a:buNone/>
              <a:defRPr sz="1108">
                <a:solidFill>
                  <a:schemeClr val="tx1">
                    <a:tint val="82000"/>
                  </a:schemeClr>
                </a:solidFill>
              </a:defRPr>
            </a:lvl8pPr>
            <a:lvl9pPr marL="2532156" indent="0">
              <a:buNone/>
              <a:defRPr sz="1108">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569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778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153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293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499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215"/>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215"/>
            </a:lvl1pPr>
            <a:lvl2pPr>
              <a:defRPr sz="1938"/>
            </a:lvl2pPr>
            <a:lvl3pPr>
              <a:defRPr sz="1662"/>
            </a:lvl3pPr>
            <a:lvl4pPr>
              <a:defRPr sz="1385"/>
            </a:lvl4pPr>
            <a:lvl5pPr>
              <a:defRPr sz="1385"/>
            </a:lvl5pPr>
            <a:lvl6pPr>
              <a:defRPr sz="1385"/>
            </a:lvl6pPr>
            <a:lvl7pPr>
              <a:defRPr sz="1385"/>
            </a:lvl7pPr>
            <a:lvl8pPr>
              <a:defRPr sz="1385"/>
            </a:lvl8pPr>
            <a:lvl9pPr>
              <a:defRPr sz="13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437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215"/>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215"/>
            </a:lvl1pPr>
            <a:lvl2pPr marL="316520" indent="0">
              <a:buNone/>
              <a:defRPr sz="1938"/>
            </a:lvl2pPr>
            <a:lvl3pPr marL="633039" indent="0">
              <a:buNone/>
              <a:defRPr sz="1662"/>
            </a:lvl3pPr>
            <a:lvl4pPr marL="949559" indent="0">
              <a:buNone/>
              <a:defRPr sz="1385"/>
            </a:lvl4pPr>
            <a:lvl5pPr marL="1266078" indent="0">
              <a:buNone/>
              <a:defRPr sz="1385"/>
            </a:lvl5pPr>
            <a:lvl6pPr marL="1582598" indent="0">
              <a:buNone/>
              <a:defRPr sz="1385"/>
            </a:lvl6pPr>
            <a:lvl7pPr marL="1899117" indent="0">
              <a:buNone/>
              <a:defRPr sz="1385"/>
            </a:lvl7pPr>
            <a:lvl8pPr marL="2215637" indent="0">
              <a:buNone/>
              <a:defRPr sz="1385"/>
            </a:lvl8pPr>
            <a:lvl9pPr marL="2532156" indent="0">
              <a:buNone/>
              <a:defRPr sz="1385"/>
            </a:lvl9pPr>
          </a:lstStyle>
          <a:p>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144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831">
                <a:solidFill>
                  <a:schemeClr val="tx1">
                    <a:tint val="82000"/>
                  </a:schemeClr>
                </a:solidFill>
              </a:defRPr>
            </a:lvl1pPr>
          </a:lstStyle>
          <a:p>
            <a:fld id="{C764DE79-268F-4C1A-8933-263129D2AF90}" type="datetimeFigureOut">
              <a:rPr lang="en-US" dirty="0"/>
              <a:t>7/10/2024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831">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831">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479944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customXml" Target="../ink/ink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5.xml"/><Relationship Id="rId1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customXml" Target="../ink/ink7.xml"/><Relationship Id="rId2" Type="http://schemas.openxmlformats.org/officeDocument/2006/relationships/image" Target="../media/image56.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customXml" Target="../ink/ink4.xml"/><Relationship Id="rId5" Type="http://schemas.openxmlformats.org/officeDocument/2006/relationships/image" Target="../media/image59.png"/><Relationship Id="rId15" Type="http://schemas.openxmlformats.org/officeDocument/2006/relationships/customXml" Target="../ink/ink6.xml"/><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customXml" Target="../ink/ink3.xml"/><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customXml" Target="../ink/ink8.xml"/><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21.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2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svg"/><Relationship Id="rId3" Type="http://schemas.openxmlformats.org/officeDocument/2006/relationships/image" Target="../media/image112.png"/><Relationship Id="rId7" Type="http://schemas.openxmlformats.org/officeDocument/2006/relationships/image" Target="../media/image116.jpe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20.sv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sv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4">
            <a:extLst>
              <a:ext uri="{FF2B5EF4-FFF2-40B4-BE49-F238E27FC236}">
                <a16:creationId xmlns:a16="http://schemas.microsoft.com/office/drawing/2014/main" id="{3F9E8C41-2B86-63B9-A01B-31114CA01833}"/>
              </a:ext>
            </a:extLst>
          </p:cNvPr>
          <p:cNvSpPr txBox="1"/>
          <p:nvPr/>
        </p:nvSpPr>
        <p:spPr>
          <a:xfrm>
            <a:off x="487928" y="456765"/>
            <a:ext cx="57493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5400">
                <a:solidFill>
                  <a:srgbClr val="FFFFFF"/>
                </a:solidFill>
                <a:latin typeface="Cambria"/>
                <a:ea typeface="Cambria"/>
                <a:cs typeface="Calibri"/>
              </a:rPr>
              <a:t>What The Heck?</a:t>
            </a:r>
          </a:p>
        </p:txBody>
      </p:sp>
      <p:sp>
        <p:nvSpPr>
          <p:cNvPr id="7" name="TextBox 15">
            <a:extLst>
              <a:ext uri="{FF2B5EF4-FFF2-40B4-BE49-F238E27FC236}">
                <a16:creationId xmlns:a16="http://schemas.microsoft.com/office/drawing/2014/main" id="{8CD06FC3-E8A1-FC5F-25DA-733BA4D3FB12}"/>
              </a:ext>
            </a:extLst>
          </p:cNvPr>
          <p:cNvSpPr txBox="1"/>
          <p:nvPr/>
        </p:nvSpPr>
        <p:spPr>
          <a:xfrm>
            <a:off x="556816" y="1322837"/>
            <a:ext cx="45011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FFFFFF"/>
                </a:solidFill>
                <a:latin typeface="Cambria"/>
                <a:ea typeface="Cambria"/>
                <a:cs typeface="Calibri"/>
              </a:rPr>
              <a:t>June – 5</a:t>
            </a:r>
            <a:r>
              <a:rPr lang="en-GB" sz="2400" baseline="30000">
                <a:solidFill>
                  <a:srgbClr val="FFFFFF"/>
                </a:solidFill>
                <a:latin typeface="Cambria"/>
                <a:ea typeface="Cambria"/>
                <a:cs typeface="Calibri"/>
              </a:rPr>
              <a:t>th  </a:t>
            </a:r>
            <a:r>
              <a:rPr lang="en-GB" sz="2400">
                <a:solidFill>
                  <a:srgbClr val="FFFFFF"/>
                </a:solidFill>
                <a:latin typeface="Cambria"/>
                <a:ea typeface="Cambria"/>
                <a:cs typeface="Calibri"/>
              </a:rPr>
              <a:t>Edition</a:t>
            </a:r>
            <a:endParaRPr lang="en-GB">
              <a:solidFill>
                <a:srgbClr val="FFFFFF"/>
              </a:solidFill>
              <a:latin typeface="Cambria"/>
              <a:ea typeface="Cambria"/>
              <a:cs typeface="Calibri" panose="020F0502020204030204"/>
            </a:endParaRPr>
          </a:p>
        </p:txBody>
      </p:sp>
      <p:sp>
        <p:nvSpPr>
          <p:cNvPr id="4" name="Rectangle: Rounded Corners 3">
            <a:extLst>
              <a:ext uri="{FF2B5EF4-FFF2-40B4-BE49-F238E27FC236}">
                <a16:creationId xmlns:a16="http://schemas.microsoft.com/office/drawing/2014/main" id="{42757B16-A932-3D7D-B0C5-60C300CB8E61}"/>
              </a:ext>
            </a:extLst>
          </p:cNvPr>
          <p:cNvSpPr/>
          <p:nvPr/>
        </p:nvSpPr>
        <p:spPr>
          <a:xfrm>
            <a:off x="4015137" y="8660274"/>
            <a:ext cx="2348439" cy="725022"/>
          </a:xfrm>
          <a:prstGeom prst="round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TextBox 2">
            <a:extLst>
              <a:ext uri="{FF2B5EF4-FFF2-40B4-BE49-F238E27FC236}">
                <a16:creationId xmlns:a16="http://schemas.microsoft.com/office/drawing/2014/main" id="{8AEF2B18-BA3A-FB75-7385-5371D0FB9444}"/>
              </a:ext>
            </a:extLst>
          </p:cNvPr>
          <p:cNvSpPr txBox="1"/>
          <p:nvPr/>
        </p:nvSpPr>
        <p:spPr>
          <a:xfrm>
            <a:off x="4197048" y="8807341"/>
            <a:ext cx="198461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rgbClr val="FFFFFF"/>
                </a:solidFill>
                <a:latin typeface="Cambria"/>
                <a:ea typeface="Cambria"/>
                <a:cs typeface="Calibri"/>
              </a:rPr>
              <a:t>In Association with Sixth Form Newspaper Enrichment </a:t>
            </a:r>
            <a:endParaRPr lang="en-GB" sz="1100">
              <a:solidFill>
                <a:srgbClr val="FFFFFF"/>
              </a:solidFill>
              <a:latin typeface="Cambria"/>
              <a:ea typeface="Cambria"/>
            </a:endParaRPr>
          </a:p>
        </p:txBody>
      </p:sp>
      <p:pic>
        <p:nvPicPr>
          <p:cNvPr id="2" name="Picture 1" descr="A pair of hands making a heart shape with a rainbow colored design&#10;&#10;Description automatically generated">
            <a:extLst>
              <a:ext uri="{FF2B5EF4-FFF2-40B4-BE49-F238E27FC236}">
                <a16:creationId xmlns:a16="http://schemas.microsoft.com/office/drawing/2014/main" id="{3B6058F0-8C0E-9F6A-43FB-F3370A34AF57}"/>
              </a:ext>
            </a:extLst>
          </p:cNvPr>
          <p:cNvPicPr>
            <a:picLocks noChangeAspect="1"/>
          </p:cNvPicPr>
          <p:nvPr/>
        </p:nvPicPr>
        <p:blipFill rotWithShape="1">
          <a:blip r:embed="rId2"/>
          <a:srcRect r="-294" b="-109"/>
          <a:stretch/>
        </p:blipFill>
        <p:spPr>
          <a:xfrm>
            <a:off x="163763" y="148172"/>
            <a:ext cx="6549647" cy="9245458"/>
          </a:xfrm>
          <a:prstGeom prst="rect">
            <a:avLst/>
          </a:prstGeom>
        </p:spPr>
      </p:pic>
      <p:sp>
        <p:nvSpPr>
          <p:cNvPr id="5" name="TextBox 14">
            <a:extLst>
              <a:ext uri="{FF2B5EF4-FFF2-40B4-BE49-F238E27FC236}">
                <a16:creationId xmlns:a16="http://schemas.microsoft.com/office/drawing/2014/main" id="{3F9E8C41-2B86-63B9-A01B-31114CA01833}"/>
              </a:ext>
            </a:extLst>
          </p:cNvPr>
          <p:cNvSpPr txBox="1"/>
          <p:nvPr/>
        </p:nvSpPr>
        <p:spPr>
          <a:xfrm>
            <a:off x="312457" y="310659"/>
            <a:ext cx="5749300"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5800">
                <a:solidFill>
                  <a:schemeClr val="bg1"/>
                </a:solidFill>
                <a:latin typeface="Cambria"/>
                <a:ea typeface="Cambria"/>
                <a:cs typeface="Calibri"/>
              </a:rPr>
              <a:t>What The Heck?</a:t>
            </a:r>
          </a:p>
        </p:txBody>
      </p:sp>
      <p:sp>
        <p:nvSpPr>
          <p:cNvPr id="10" name="TextBox 15">
            <a:extLst>
              <a:ext uri="{FF2B5EF4-FFF2-40B4-BE49-F238E27FC236}">
                <a16:creationId xmlns:a16="http://schemas.microsoft.com/office/drawing/2014/main" id="{8CD06FC3-E8A1-FC5F-25DA-733BA4D3FB12}"/>
              </a:ext>
            </a:extLst>
          </p:cNvPr>
          <p:cNvSpPr txBox="1"/>
          <p:nvPr/>
        </p:nvSpPr>
        <p:spPr>
          <a:xfrm>
            <a:off x="381345" y="1256106"/>
            <a:ext cx="45011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ambria"/>
                <a:ea typeface="Cambria"/>
                <a:cs typeface="Calibri"/>
              </a:rPr>
              <a:t>June/July – 5</a:t>
            </a:r>
            <a:r>
              <a:rPr lang="en-GB" sz="2400" baseline="30000">
                <a:solidFill>
                  <a:schemeClr val="bg1"/>
                </a:solidFill>
                <a:latin typeface="Cambria"/>
                <a:ea typeface="Cambria"/>
                <a:cs typeface="Calibri"/>
              </a:rPr>
              <a:t>th </a:t>
            </a:r>
            <a:r>
              <a:rPr lang="en-GB" sz="2400">
                <a:solidFill>
                  <a:schemeClr val="bg1"/>
                </a:solidFill>
                <a:latin typeface="Cambria"/>
                <a:ea typeface="Cambria"/>
                <a:cs typeface="Calibri"/>
              </a:rPr>
              <a:t>Edition</a:t>
            </a:r>
            <a:endParaRPr lang="en-GB">
              <a:solidFill>
                <a:schemeClr val="bg1"/>
              </a:solidFill>
              <a:latin typeface="Cambria"/>
              <a:ea typeface="Cambria"/>
              <a:cs typeface="Calibri" panose="020F0502020204030204"/>
            </a:endParaRPr>
          </a:p>
        </p:txBody>
      </p:sp>
      <p:pic>
        <p:nvPicPr>
          <p:cNvPr id="13" name="Picture 12" descr="A pair of hands making a heart shape with a rainbow colored design&#10;&#10;Description automatically generated">
            <a:extLst>
              <a:ext uri="{FF2B5EF4-FFF2-40B4-BE49-F238E27FC236}">
                <a16:creationId xmlns:a16="http://schemas.microsoft.com/office/drawing/2014/main" id="{428D8698-5DD2-1ACA-D6CA-806BF3160890}"/>
              </a:ext>
            </a:extLst>
          </p:cNvPr>
          <p:cNvPicPr>
            <a:picLocks noChangeAspect="1"/>
          </p:cNvPicPr>
          <p:nvPr/>
        </p:nvPicPr>
        <p:blipFill rotWithShape="1">
          <a:blip r:embed="rId2"/>
          <a:srcRect l="2412" t="92825" r="1535" b="-274"/>
          <a:stretch/>
        </p:blipFill>
        <p:spPr>
          <a:xfrm>
            <a:off x="164179" y="9007484"/>
            <a:ext cx="6532771" cy="738150"/>
          </a:xfrm>
          <a:prstGeom prst="rect">
            <a:avLst/>
          </a:prstGeom>
        </p:spPr>
      </p:pic>
      <p:sp>
        <p:nvSpPr>
          <p:cNvPr id="11" name="Rectangle: Rounded Corners 10">
            <a:extLst>
              <a:ext uri="{FF2B5EF4-FFF2-40B4-BE49-F238E27FC236}">
                <a16:creationId xmlns:a16="http://schemas.microsoft.com/office/drawing/2014/main" id="{42757B16-A932-3D7D-B0C5-60C300CB8E61}"/>
              </a:ext>
            </a:extLst>
          </p:cNvPr>
          <p:cNvSpPr/>
          <p:nvPr/>
        </p:nvSpPr>
        <p:spPr>
          <a:xfrm>
            <a:off x="3877057" y="8672775"/>
            <a:ext cx="2494750" cy="725022"/>
          </a:xfrm>
          <a:prstGeom prst="round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extBox 2">
            <a:extLst>
              <a:ext uri="{FF2B5EF4-FFF2-40B4-BE49-F238E27FC236}">
                <a16:creationId xmlns:a16="http://schemas.microsoft.com/office/drawing/2014/main" id="{8AEF2B18-BA3A-FB75-7385-5371D0FB9444}"/>
              </a:ext>
            </a:extLst>
          </p:cNvPr>
          <p:cNvSpPr txBox="1"/>
          <p:nvPr/>
        </p:nvSpPr>
        <p:spPr>
          <a:xfrm>
            <a:off x="4072696" y="8830578"/>
            <a:ext cx="216453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a:solidFill>
                  <a:schemeClr val="bg1"/>
                </a:solidFill>
                <a:latin typeface="Cambria"/>
                <a:ea typeface="Cambria"/>
                <a:cs typeface="Calibri"/>
              </a:rPr>
              <a:t>In Association with Sixth Form Newspaper Enrichment </a:t>
            </a:r>
            <a:endParaRPr lang="en-GB" sz="1100" b="1">
              <a:solidFill>
                <a:schemeClr val="bg1"/>
              </a:solidFill>
              <a:latin typeface="Cambria"/>
              <a:ea typeface="Cambria"/>
            </a:endParaRPr>
          </a:p>
        </p:txBody>
      </p:sp>
    </p:spTree>
    <p:extLst>
      <p:ext uri="{BB962C8B-B14F-4D97-AF65-F5344CB8AC3E}">
        <p14:creationId xmlns:p14="http://schemas.microsoft.com/office/powerpoint/2010/main" val="3228050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81F95-2504-9254-C6EB-343AC7DFB7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4770139-6B4C-7AC8-9653-6E24A80588E4}"/>
              </a:ext>
            </a:extLst>
          </p:cNvPr>
          <p:cNvSpPr/>
          <p:nvPr/>
        </p:nvSpPr>
        <p:spPr>
          <a:xfrm>
            <a:off x="232756" y="232756"/>
            <a:ext cx="3196244" cy="635681"/>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4" name="Oval 3">
            <a:extLst>
              <a:ext uri="{FF2B5EF4-FFF2-40B4-BE49-F238E27FC236}">
                <a16:creationId xmlns:a16="http://schemas.microsoft.com/office/drawing/2014/main" id="{2F9660C3-CC3D-D435-7F08-75A9486DDBBB}"/>
              </a:ext>
            </a:extLst>
          </p:cNvPr>
          <p:cNvSpPr/>
          <p:nvPr/>
        </p:nvSpPr>
        <p:spPr>
          <a:xfrm>
            <a:off x="432262" y="392654"/>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E84E3B"/>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40E67087-BDD6-6BE7-4D96-CEFCD9A98832}"/>
              </a:ext>
            </a:extLst>
          </p:cNvPr>
          <p:cNvSpPr txBox="1"/>
          <p:nvPr/>
        </p:nvSpPr>
        <p:spPr>
          <a:xfrm>
            <a:off x="934437" y="290556"/>
            <a:ext cx="7735167" cy="523220"/>
          </a:xfrm>
          <a:prstGeom prst="rect">
            <a:avLst/>
          </a:prstGeom>
          <a:noFill/>
        </p:spPr>
        <p:txBody>
          <a:bodyPr wrap="square" lIns="91440" tIns="45720" rIns="91440" bIns="45720" rtlCol="0" anchor="t">
            <a:spAutoFit/>
          </a:bodyPr>
          <a:lstStyle/>
          <a:p>
            <a:r>
              <a:rPr lang="en-US" sz="2800" b="1">
                <a:solidFill>
                  <a:schemeClr val="accent6">
                    <a:lumMod val="50000"/>
                  </a:schemeClr>
                </a:solidFill>
                <a:latin typeface="Cambria"/>
                <a:ea typeface="Cambria"/>
              </a:rPr>
              <a:t>SPORT</a:t>
            </a:r>
            <a:r>
              <a:rPr lang="en-US" sz="2400" b="1">
                <a:solidFill>
                  <a:schemeClr val="accent6">
                    <a:lumMod val="50000"/>
                  </a:schemeClr>
                </a:solidFill>
                <a:latin typeface="Cambria"/>
                <a:ea typeface="Cambria"/>
              </a:rPr>
              <a:t> </a:t>
            </a:r>
            <a:r>
              <a:rPr lang="en-US">
                <a:solidFill>
                  <a:schemeClr val="accent6">
                    <a:lumMod val="50000"/>
                  </a:schemeClr>
                </a:solidFill>
                <a:latin typeface="Cambria"/>
                <a:ea typeface="Cambria"/>
              </a:rPr>
              <a:t>– </a:t>
            </a:r>
            <a:r>
              <a:rPr lang="en-US">
                <a:solidFill>
                  <a:schemeClr val="accent6">
                    <a:lumMod val="50000"/>
                  </a:schemeClr>
                </a:solidFill>
                <a:ea typeface="+mn-lt"/>
                <a:cs typeface="+mn-lt"/>
              </a:rPr>
              <a:t>History Made in Monaco</a:t>
            </a:r>
            <a:endParaRPr lang="en-US">
              <a:solidFill>
                <a:schemeClr val="accent6">
                  <a:lumMod val="50000"/>
                </a:schemeClr>
              </a:solidFill>
              <a:latin typeface="Cambria"/>
              <a:ea typeface="Cambria"/>
            </a:endParaRPr>
          </a:p>
        </p:txBody>
      </p:sp>
      <p:sp>
        <p:nvSpPr>
          <p:cNvPr id="24" name="TextBox 23">
            <a:extLst>
              <a:ext uri="{FF2B5EF4-FFF2-40B4-BE49-F238E27FC236}">
                <a16:creationId xmlns:a16="http://schemas.microsoft.com/office/drawing/2014/main" id="{4B214D0E-32FA-99B9-525A-A7EB4A09C8E8}"/>
              </a:ext>
            </a:extLst>
          </p:cNvPr>
          <p:cNvSpPr txBox="1"/>
          <p:nvPr/>
        </p:nvSpPr>
        <p:spPr>
          <a:xfrm>
            <a:off x="463437" y="367741"/>
            <a:ext cx="545432" cy="369332"/>
          </a:xfrm>
          <a:prstGeom prst="rect">
            <a:avLst/>
          </a:prstGeom>
          <a:noFill/>
        </p:spPr>
        <p:txBody>
          <a:bodyPr wrap="square" lIns="91440" tIns="45720" rIns="91440" bIns="45720" rtlCol="0" anchor="t">
            <a:spAutoFit/>
          </a:bodyPr>
          <a:lstStyle/>
          <a:p>
            <a:r>
              <a:rPr lang="en-US" sz="1400">
                <a:solidFill>
                  <a:schemeClr val="accent6">
                    <a:lumMod val="50000"/>
                  </a:schemeClr>
                </a:solidFill>
                <a:latin typeface="Calibri"/>
                <a:cs typeface="Calibri"/>
              </a:rPr>
              <a:t>9</a:t>
            </a:r>
            <a:r>
              <a:rPr lang="en-US"/>
              <a:t> </a:t>
            </a:r>
          </a:p>
        </p:txBody>
      </p:sp>
      <p:sp>
        <p:nvSpPr>
          <p:cNvPr id="3" name="Rectangle 2">
            <a:extLst>
              <a:ext uri="{FF2B5EF4-FFF2-40B4-BE49-F238E27FC236}">
                <a16:creationId xmlns:a16="http://schemas.microsoft.com/office/drawing/2014/main" id="{53727E0F-6A21-089D-751F-6ED3ECE514B2}"/>
              </a:ext>
            </a:extLst>
          </p:cNvPr>
          <p:cNvSpPr/>
          <p:nvPr/>
        </p:nvSpPr>
        <p:spPr>
          <a:xfrm>
            <a:off x="227536" y="1088542"/>
            <a:ext cx="3187560" cy="707312"/>
          </a:xfrm>
          <a:prstGeom prst="rect">
            <a:avLst/>
          </a:prstGeom>
          <a:noFill/>
          <a:ln w="28575">
            <a:solidFill>
              <a:srgbClr val="00B050"/>
            </a:solidFill>
            <a:extLst>
              <a:ext uri="{C807C97D-BFC1-408E-A445-0C87EB9F89A2}">
                <ask:lineSketchStyleProps xmlns:ask="http://schemas.microsoft.com/office/drawing/2018/sketchyshapes" sd="3499211612">
                  <a:custGeom>
                    <a:avLst/>
                    <a:gdLst>
                      <a:gd name="connsiteX0" fmla="*/ 0 w 6395977"/>
                      <a:gd name="connsiteY0" fmla="*/ 0 h 468000"/>
                      <a:gd name="connsiteX1" fmla="*/ 6395977 w 6395977"/>
                      <a:gd name="connsiteY1" fmla="*/ 0 h 468000"/>
                      <a:gd name="connsiteX2" fmla="*/ 6395977 w 6395977"/>
                      <a:gd name="connsiteY2" fmla="*/ 468000 h 468000"/>
                      <a:gd name="connsiteX3" fmla="*/ 0 w 6395977"/>
                      <a:gd name="connsiteY3" fmla="*/ 468000 h 468000"/>
                      <a:gd name="connsiteX4" fmla="*/ 0 w 6395977"/>
                      <a:gd name="connsiteY4" fmla="*/ 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977" h="468000" extrusionOk="0">
                        <a:moveTo>
                          <a:pt x="0" y="0"/>
                        </a:moveTo>
                        <a:cubicBezTo>
                          <a:pt x="3131054" y="-113254"/>
                          <a:pt x="5020783" y="102601"/>
                          <a:pt x="6395977" y="0"/>
                        </a:cubicBezTo>
                        <a:cubicBezTo>
                          <a:pt x="6391512" y="151953"/>
                          <a:pt x="6397271" y="361505"/>
                          <a:pt x="6395977" y="468000"/>
                        </a:cubicBezTo>
                        <a:cubicBezTo>
                          <a:pt x="5699388" y="523810"/>
                          <a:pt x="1459080" y="636958"/>
                          <a:pt x="0" y="468000"/>
                        </a:cubicBezTo>
                        <a:cubicBezTo>
                          <a:pt x="-17770" y="385757"/>
                          <a:pt x="-22619" y="85000"/>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6">
            <a:extLst>
              <a:ext uri="{FF2B5EF4-FFF2-40B4-BE49-F238E27FC236}">
                <a16:creationId xmlns:a16="http://schemas.microsoft.com/office/drawing/2014/main" id="{8EDB5521-7B00-A7E2-4B73-E28A7C559D69}"/>
              </a:ext>
            </a:extLst>
          </p:cNvPr>
          <p:cNvSpPr txBox="1"/>
          <p:nvPr/>
        </p:nvSpPr>
        <p:spPr>
          <a:xfrm>
            <a:off x="3577071" y="967400"/>
            <a:ext cx="3041937" cy="76867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a:latin typeface="Calibri"/>
                <a:cs typeface="Segoe UI"/>
              </a:rPr>
              <a:t>After a rocky moment between Ferrari driver Carlos </a:t>
            </a:r>
            <a:r>
              <a:rPr lang="en-US" sz="1050" err="1">
                <a:latin typeface="Calibri"/>
                <a:cs typeface="Segoe UI"/>
              </a:rPr>
              <a:t>Sainz</a:t>
            </a:r>
            <a:r>
              <a:rPr lang="en-US" sz="1050">
                <a:latin typeface="Calibri"/>
                <a:cs typeface="Segoe UI"/>
              </a:rPr>
              <a:t> and </a:t>
            </a:r>
            <a:r>
              <a:rPr lang="en-US" sz="1050" err="1">
                <a:latin typeface="Calibri"/>
                <a:cs typeface="Segoe UI"/>
              </a:rPr>
              <a:t>Mclaren’s</a:t>
            </a:r>
            <a:r>
              <a:rPr lang="en-US" sz="1050">
                <a:latin typeface="Calibri"/>
                <a:cs typeface="Segoe UI"/>
              </a:rPr>
              <a:t> Oscar </a:t>
            </a:r>
            <a:r>
              <a:rPr lang="en-US" sz="1050" err="1">
                <a:latin typeface="Calibri"/>
                <a:cs typeface="Segoe UI"/>
              </a:rPr>
              <a:t>Piastri</a:t>
            </a:r>
            <a:r>
              <a:rPr lang="en-US" sz="1050">
                <a:latin typeface="Calibri"/>
                <a:cs typeface="Segoe UI"/>
              </a:rPr>
              <a:t> banging wheels side-by-side as </a:t>
            </a:r>
            <a:r>
              <a:rPr lang="en-US" sz="1050" err="1">
                <a:latin typeface="Calibri"/>
                <a:cs typeface="Segoe UI"/>
              </a:rPr>
              <a:t>Sainz</a:t>
            </a:r>
            <a:r>
              <a:rPr lang="en-US" sz="1050">
                <a:latin typeface="Calibri"/>
                <a:cs typeface="Segoe UI"/>
              </a:rPr>
              <a:t> tried an overtake resulting in his front-left tire being punctured. Towards the back of the pack Kevin Magnussen tagged the rear of Red Bull driver Sergio Perez as he came on the inside of the Red Bull causing him to spin uncontrollably round a corner taking out the car of Nico Hulkenberg leaving Perez with major damage to his chassis after this incident Perez and both Haas drivers were out of the race. Following this it was found out that </a:t>
            </a:r>
            <a:r>
              <a:rPr lang="en-US" sz="1050" err="1">
                <a:latin typeface="Calibri"/>
                <a:cs typeface="Segoe UI"/>
              </a:rPr>
              <a:t>Estaban</a:t>
            </a:r>
            <a:r>
              <a:rPr lang="en-US" sz="1050">
                <a:latin typeface="Calibri"/>
                <a:cs typeface="Segoe UI"/>
              </a:rPr>
              <a:t> </a:t>
            </a:r>
            <a:r>
              <a:rPr lang="en-US" sz="1050" err="1">
                <a:latin typeface="Calibri"/>
                <a:cs typeface="Segoe UI"/>
              </a:rPr>
              <a:t>Ocon</a:t>
            </a:r>
            <a:r>
              <a:rPr lang="en-US" sz="1050">
                <a:latin typeface="Calibri"/>
                <a:cs typeface="Segoe UI"/>
              </a:rPr>
              <a:t> had made a move on his Alpine teammate Pierre </a:t>
            </a:r>
            <a:r>
              <a:rPr lang="en-US" sz="1050" err="1">
                <a:latin typeface="Calibri"/>
                <a:cs typeface="Segoe UI"/>
              </a:rPr>
              <a:t>Gasly</a:t>
            </a:r>
            <a:r>
              <a:rPr lang="en-US" sz="1050">
                <a:latin typeface="Calibri"/>
                <a:cs typeface="Segoe UI"/>
              </a:rPr>
              <a:t> causing his own car to go flying up leaving him out of the race and </a:t>
            </a:r>
            <a:r>
              <a:rPr lang="en-US" sz="1050" err="1">
                <a:latin typeface="Calibri"/>
                <a:cs typeface="Segoe UI"/>
              </a:rPr>
              <a:t>Gasly</a:t>
            </a:r>
            <a:r>
              <a:rPr lang="en-US" sz="1050">
                <a:latin typeface="Calibri"/>
                <a:cs typeface="Segoe UI"/>
              </a:rPr>
              <a:t> with damage. All of this caused a red flag to be put out to get the cars off the track which gave the remaining drivers the time for a free pit stop so they would meet the tire requirement for the race while not having to make another stop for fresh tires if they treated them well.</a:t>
            </a:r>
            <a:r>
              <a:rPr lang="en-US" sz="1050">
                <a:latin typeface="Calibri"/>
                <a:cs typeface="Times New Roman"/>
              </a:rPr>
              <a:t> </a:t>
            </a:r>
            <a:endParaRPr lang="en-US"/>
          </a:p>
          <a:p>
            <a:pPr algn="just"/>
            <a:endParaRPr lang="en-US" sz="1050">
              <a:latin typeface="Calibri"/>
              <a:cs typeface="Times New Roman"/>
            </a:endParaRPr>
          </a:p>
          <a:p>
            <a:pPr algn="just"/>
            <a:r>
              <a:rPr lang="en-US" sz="1050">
                <a:latin typeface="Calibri"/>
                <a:cs typeface="Segoe UI"/>
              </a:rPr>
              <a:t>Throughout the race, Leclerc managed to deliver under massive pressure and maintain the lead position with ease for the entirety of the 78 laps after an amazing qualifying that lead to him already starting the race in P1, making use of the fact that it is almost impossible to overtake on the very demanding Monaco track. This really made this race for Leclerc his race to lose. However, despite concerns over the “Monaco curse” with Leclerc he managed to bring home the first Monaco win by a Monégasque since 1931 (Louis Chiron with Bugatti). This win held huge significance to the 26-year-old, especially having lost his father a year before making it into f1 with whom he shared the dream of being victor of Monaco.</a:t>
            </a:r>
            <a:r>
              <a:rPr lang="en-US" sz="1050">
                <a:latin typeface="Calibri"/>
                <a:cs typeface="Calibri"/>
              </a:rPr>
              <a:t> </a:t>
            </a:r>
            <a:br>
              <a:rPr lang="en-US" sz="1050">
                <a:latin typeface="Calibri"/>
              </a:rPr>
            </a:br>
            <a:r>
              <a:rPr lang="en-US" sz="1050">
                <a:latin typeface="Calibri"/>
                <a:cs typeface="Segoe UI"/>
              </a:rPr>
              <a:t>Celebration erupted from the crowd when Leclerc held up the trophy and celebrations lasted throughout the night where Ferrari fans both in Monte Carlo and around the world could toast to an earned success.</a:t>
            </a:r>
            <a:r>
              <a:rPr lang="en-US" sz="1050">
                <a:latin typeface="Calibri"/>
                <a:cs typeface="Calibri"/>
              </a:rPr>
              <a:t> </a:t>
            </a:r>
            <a:br>
              <a:rPr lang="en-US" sz="1050">
                <a:latin typeface="Calibri"/>
              </a:rPr>
            </a:br>
            <a:r>
              <a:rPr lang="en-US" sz="1050">
                <a:latin typeface="Calibri"/>
                <a:cs typeface="Segoe UI"/>
              </a:rPr>
              <a:t>Even rivals of Leclerc could appreciate that he deserved this title, and that he has been driving exceptionally well for a long time, after they reportedly told him ‘How sorry they felt for the two missed occasions in the past’ and that they were ‘happy for him’– (Leclerc told the BBC).</a:t>
            </a:r>
            <a:r>
              <a:rPr lang="en-US" sz="1050">
                <a:latin typeface="Calibri"/>
                <a:cs typeface="Times New Roman"/>
              </a:rPr>
              <a:t> </a:t>
            </a:r>
          </a:p>
        </p:txBody>
      </p:sp>
      <p:pic>
        <p:nvPicPr>
          <p:cNvPr id="9" name="Picture 8" descr="Two men in red uniforms hugging&#10;&#10;Description automatically generated">
            <a:extLst>
              <a:ext uri="{FF2B5EF4-FFF2-40B4-BE49-F238E27FC236}">
                <a16:creationId xmlns:a16="http://schemas.microsoft.com/office/drawing/2014/main" id="{BD8FADE8-4298-7733-27E0-724ED3C729F3}"/>
              </a:ext>
            </a:extLst>
          </p:cNvPr>
          <p:cNvPicPr>
            <a:picLocks noChangeAspect="1"/>
          </p:cNvPicPr>
          <p:nvPr/>
        </p:nvPicPr>
        <p:blipFill rotWithShape="1">
          <a:blip r:embed="rId2"/>
          <a:srcRect t="17332" r="481" b="33099"/>
          <a:stretch/>
        </p:blipFill>
        <p:spPr>
          <a:xfrm>
            <a:off x="227536" y="1986199"/>
            <a:ext cx="3187560" cy="3439114"/>
          </a:xfrm>
          <a:prstGeom prst="rect">
            <a:avLst/>
          </a:prstGeom>
        </p:spPr>
      </p:pic>
      <p:sp>
        <p:nvSpPr>
          <p:cNvPr id="23" name="TextBox 22">
            <a:extLst>
              <a:ext uri="{FF2B5EF4-FFF2-40B4-BE49-F238E27FC236}">
                <a16:creationId xmlns:a16="http://schemas.microsoft.com/office/drawing/2014/main" id="{255E5B5C-9017-8C94-8C3F-121C77DC9928}"/>
              </a:ext>
            </a:extLst>
          </p:cNvPr>
          <p:cNvSpPr txBox="1"/>
          <p:nvPr/>
        </p:nvSpPr>
        <p:spPr>
          <a:xfrm>
            <a:off x="254072" y="1176118"/>
            <a:ext cx="29708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ambria" panose="02040503050406030204" pitchFamily="18" charset="0"/>
                <a:cs typeface="Calibri"/>
              </a:rPr>
              <a:t>Written by </a:t>
            </a:r>
            <a:r>
              <a:rPr lang="en-US" sz="1400" b="1" err="1">
                <a:solidFill>
                  <a:srgbClr val="385723"/>
                </a:solidFill>
                <a:latin typeface="Cambria" panose="02040503050406030204" pitchFamily="18" charset="0"/>
                <a:cs typeface="Calibri"/>
              </a:rPr>
              <a:t>C.Bromby</a:t>
            </a:r>
            <a:r>
              <a:rPr lang="en-US" sz="1400">
                <a:latin typeface="Cambria" panose="02040503050406030204" pitchFamily="18" charset="0"/>
                <a:cs typeface="Calibri"/>
              </a:rPr>
              <a:t>, </a:t>
            </a:r>
            <a:r>
              <a:rPr lang="en-US" sz="1400" b="1" err="1">
                <a:solidFill>
                  <a:srgbClr val="385723"/>
                </a:solidFill>
                <a:latin typeface="Cambria" panose="02040503050406030204" pitchFamily="18" charset="0"/>
                <a:cs typeface="Calibri"/>
              </a:rPr>
              <a:t>M.Khan</a:t>
            </a:r>
            <a:r>
              <a:rPr lang="en-US" sz="1400" b="1">
                <a:solidFill>
                  <a:srgbClr val="385723"/>
                </a:solidFill>
                <a:latin typeface="Cambria" panose="02040503050406030204" pitchFamily="18" charset="0"/>
                <a:cs typeface="Calibri"/>
              </a:rPr>
              <a:t> </a:t>
            </a:r>
            <a:r>
              <a:rPr lang="en-US" sz="1400">
                <a:latin typeface="Cambria" panose="02040503050406030204" pitchFamily="18" charset="0"/>
                <a:cs typeface="Calibri"/>
              </a:rPr>
              <a:t>and </a:t>
            </a:r>
            <a:r>
              <a:rPr lang="en-US" sz="1400" b="1" err="1">
                <a:solidFill>
                  <a:srgbClr val="385723"/>
                </a:solidFill>
                <a:latin typeface="Cambria" panose="02040503050406030204" pitchFamily="18" charset="0"/>
                <a:cs typeface="Calibri"/>
              </a:rPr>
              <a:t>K.Hodgson</a:t>
            </a:r>
            <a:endParaRPr lang="en-US" sz="1400" b="1">
              <a:solidFill>
                <a:srgbClr val="385723"/>
              </a:solidFill>
              <a:latin typeface="Cambria" panose="02040503050406030204" pitchFamily="18" charset="0"/>
              <a:cs typeface="Calibri"/>
            </a:endParaRPr>
          </a:p>
        </p:txBody>
      </p:sp>
      <p:sp>
        <p:nvSpPr>
          <p:cNvPr id="30" name="Rectangle 29">
            <a:extLst>
              <a:ext uri="{FF2B5EF4-FFF2-40B4-BE49-F238E27FC236}">
                <a16:creationId xmlns:a16="http://schemas.microsoft.com/office/drawing/2014/main" id="{EC4EDF32-4B12-247B-1694-E70914E88884}"/>
              </a:ext>
            </a:extLst>
          </p:cNvPr>
          <p:cNvSpPr/>
          <p:nvPr/>
        </p:nvSpPr>
        <p:spPr>
          <a:xfrm>
            <a:off x="3662446" y="8827978"/>
            <a:ext cx="2912000" cy="832000"/>
          </a:xfrm>
          <a:prstGeom prst="rect">
            <a:avLst/>
          </a:prstGeom>
          <a:solidFill>
            <a:srgbClr val="64C467"/>
          </a:solidFill>
          <a:ln>
            <a:solidFill>
              <a:srgbClr val="8ED973"/>
            </a:solidFill>
            <a:extLst>
              <a:ext uri="{C807C97D-BFC1-408E-A445-0C87EB9F89A2}">
                <ask:lineSketchStyleProps xmlns:ask="http://schemas.microsoft.com/office/drawing/2018/sketchyshapes" sd="21910790">
                  <a:custGeom>
                    <a:avLst/>
                    <a:gdLst>
                      <a:gd name="connsiteX0" fmla="*/ 0 w 2912000"/>
                      <a:gd name="connsiteY0" fmla="*/ 0 h 832000"/>
                      <a:gd name="connsiteX1" fmla="*/ 495040 w 2912000"/>
                      <a:gd name="connsiteY1" fmla="*/ 0 h 832000"/>
                      <a:gd name="connsiteX2" fmla="*/ 990080 w 2912000"/>
                      <a:gd name="connsiteY2" fmla="*/ 0 h 832000"/>
                      <a:gd name="connsiteX3" fmla="*/ 1572480 w 2912000"/>
                      <a:gd name="connsiteY3" fmla="*/ 0 h 832000"/>
                      <a:gd name="connsiteX4" fmla="*/ 2154880 w 2912000"/>
                      <a:gd name="connsiteY4" fmla="*/ 0 h 832000"/>
                      <a:gd name="connsiteX5" fmla="*/ 2912000 w 2912000"/>
                      <a:gd name="connsiteY5" fmla="*/ 0 h 832000"/>
                      <a:gd name="connsiteX6" fmla="*/ 2912000 w 2912000"/>
                      <a:gd name="connsiteY6" fmla="*/ 416000 h 832000"/>
                      <a:gd name="connsiteX7" fmla="*/ 2912000 w 2912000"/>
                      <a:gd name="connsiteY7" fmla="*/ 832000 h 832000"/>
                      <a:gd name="connsiteX8" fmla="*/ 2358720 w 2912000"/>
                      <a:gd name="connsiteY8" fmla="*/ 832000 h 832000"/>
                      <a:gd name="connsiteX9" fmla="*/ 1747200 w 2912000"/>
                      <a:gd name="connsiteY9" fmla="*/ 832000 h 832000"/>
                      <a:gd name="connsiteX10" fmla="*/ 1106560 w 2912000"/>
                      <a:gd name="connsiteY10" fmla="*/ 832000 h 832000"/>
                      <a:gd name="connsiteX11" fmla="*/ 0 w 2912000"/>
                      <a:gd name="connsiteY11" fmla="*/ 832000 h 832000"/>
                      <a:gd name="connsiteX12" fmla="*/ 0 w 2912000"/>
                      <a:gd name="connsiteY12" fmla="*/ 416000 h 832000"/>
                      <a:gd name="connsiteX13" fmla="*/ 0 w 2912000"/>
                      <a:gd name="connsiteY13" fmla="*/ 0 h 8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2000" h="832000" fill="none" extrusionOk="0">
                        <a:moveTo>
                          <a:pt x="0" y="0"/>
                        </a:moveTo>
                        <a:cubicBezTo>
                          <a:pt x="103139" y="1646"/>
                          <a:pt x="324789" y="-22708"/>
                          <a:pt x="495040" y="0"/>
                        </a:cubicBezTo>
                        <a:cubicBezTo>
                          <a:pt x="665291" y="22708"/>
                          <a:pt x="834488" y="5420"/>
                          <a:pt x="990080" y="0"/>
                        </a:cubicBezTo>
                        <a:cubicBezTo>
                          <a:pt x="1145672" y="-5420"/>
                          <a:pt x="1430269" y="14618"/>
                          <a:pt x="1572480" y="0"/>
                        </a:cubicBezTo>
                        <a:cubicBezTo>
                          <a:pt x="1714691" y="-14618"/>
                          <a:pt x="2025148" y="-6105"/>
                          <a:pt x="2154880" y="0"/>
                        </a:cubicBezTo>
                        <a:cubicBezTo>
                          <a:pt x="2284612" y="6105"/>
                          <a:pt x="2736724" y="-15190"/>
                          <a:pt x="2912000" y="0"/>
                        </a:cubicBezTo>
                        <a:cubicBezTo>
                          <a:pt x="2909184" y="128472"/>
                          <a:pt x="2911721" y="301005"/>
                          <a:pt x="2912000" y="416000"/>
                        </a:cubicBezTo>
                        <a:cubicBezTo>
                          <a:pt x="2912279" y="530995"/>
                          <a:pt x="2920153" y="742977"/>
                          <a:pt x="2912000" y="832000"/>
                        </a:cubicBezTo>
                        <a:cubicBezTo>
                          <a:pt x="2757763" y="829389"/>
                          <a:pt x="2573704" y="828303"/>
                          <a:pt x="2358720" y="832000"/>
                        </a:cubicBezTo>
                        <a:cubicBezTo>
                          <a:pt x="2143736" y="835697"/>
                          <a:pt x="2043986" y="822340"/>
                          <a:pt x="1747200" y="832000"/>
                        </a:cubicBezTo>
                        <a:cubicBezTo>
                          <a:pt x="1450414" y="841660"/>
                          <a:pt x="1235394" y="822216"/>
                          <a:pt x="1106560" y="832000"/>
                        </a:cubicBezTo>
                        <a:cubicBezTo>
                          <a:pt x="977726" y="841784"/>
                          <a:pt x="391883" y="795369"/>
                          <a:pt x="0" y="832000"/>
                        </a:cubicBezTo>
                        <a:cubicBezTo>
                          <a:pt x="-174" y="701832"/>
                          <a:pt x="-9311" y="589083"/>
                          <a:pt x="0" y="416000"/>
                        </a:cubicBezTo>
                        <a:cubicBezTo>
                          <a:pt x="9311" y="242917"/>
                          <a:pt x="-3838" y="155752"/>
                          <a:pt x="0" y="0"/>
                        </a:cubicBezTo>
                        <a:close/>
                      </a:path>
                      <a:path w="2912000" h="832000" stroke="0" extrusionOk="0">
                        <a:moveTo>
                          <a:pt x="0" y="0"/>
                        </a:moveTo>
                        <a:cubicBezTo>
                          <a:pt x="186846" y="-26843"/>
                          <a:pt x="437756" y="-24426"/>
                          <a:pt x="553280" y="0"/>
                        </a:cubicBezTo>
                        <a:cubicBezTo>
                          <a:pt x="668804" y="24426"/>
                          <a:pt x="830951" y="17882"/>
                          <a:pt x="1048320" y="0"/>
                        </a:cubicBezTo>
                        <a:cubicBezTo>
                          <a:pt x="1265689" y="-17882"/>
                          <a:pt x="1414116" y="25903"/>
                          <a:pt x="1572480" y="0"/>
                        </a:cubicBezTo>
                        <a:cubicBezTo>
                          <a:pt x="1730844" y="-25903"/>
                          <a:pt x="1853492" y="-25576"/>
                          <a:pt x="2125760" y="0"/>
                        </a:cubicBezTo>
                        <a:cubicBezTo>
                          <a:pt x="2398028" y="25576"/>
                          <a:pt x="2702182" y="34961"/>
                          <a:pt x="2912000" y="0"/>
                        </a:cubicBezTo>
                        <a:cubicBezTo>
                          <a:pt x="2915518" y="160833"/>
                          <a:pt x="2899053" y="269722"/>
                          <a:pt x="2912000" y="407680"/>
                        </a:cubicBezTo>
                        <a:cubicBezTo>
                          <a:pt x="2924947" y="545638"/>
                          <a:pt x="2920272" y="630446"/>
                          <a:pt x="2912000" y="832000"/>
                        </a:cubicBezTo>
                        <a:cubicBezTo>
                          <a:pt x="2618592" y="818847"/>
                          <a:pt x="2530856" y="855996"/>
                          <a:pt x="2300480" y="832000"/>
                        </a:cubicBezTo>
                        <a:cubicBezTo>
                          <a:pt x="2070104" y="808004"/>
                          <a:pt x="1978186" y="806613"/>
                          <a:pt x="1718080" y="832000"/>
                        </a:cubicBezTo>
                        <a:cubicBezTo>
                          <a:pt x="1457974" y="857387"/>
                          <a:pt x="1255517" y="827648"/>
                          <a:pt x="1135680" y="832000"/>
                        </a:cubicBezTo>
                        <a:cubicBezTo>
                          <a:pt x="1015843" y="836352"/>
                          <a:pt x="731298" y="815087"/>
                          <a:pt x="524160" y="832000"/>
                        </a:cubicBezTo>
                        <a:cubicBezTo>
                          <a:pt x="317022" y="848913"/>
                          <a:pt x="256162" y="828556"/>
                          <a:pt x="0" y="832000"/>
                        </a:cubicBezTo>
                        <a:cubicBezTo>
                          <a:pt x="-3253" y="716444"/>
                          <a:pt x="-11639" y="596242"/>
                          <a:pt x="0" y="432640"/>
                        </a:cubicBezTo>
                        <a:cubicBezTo>
                          <a:pt x="11639" y="269038"/>
                          <a:pt x="-16098" y="12345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erson in red suit standing on a race car with a crowd of people behind him&#10;&#10;Description automatically generated">
            <a:extLst>
              <a:ext uri="{FF2B5EF4-FFF2-40B4-BE49-F238E27FC236}">
                <a16:creationId xmlns:a16="http://schemas.microsoft.com/office/drawing/2014/main" id="{9F73981D-7D87-610E-C9AF-4C88BBF2B3DE}"/>
              </a:ext>
            </a:extLst>
          </p:cNvPr>
          <p:cNvPicPr>
            <a:picLocks noChangeAspect="1"/>
          </p:cNvPicPr>
          <p:nvPr/>
        </p:nvPicPr>
        <p:blipFill rotWithShape="1">
          <a:blip r:embed="rId3"/>
          <a:srcRect l="4138" t="16287" r="107" b="32673"/>
          <a:stretch/>
        </p:blipFill>
        <p:spPr>
          <a:xfrm>
            <a:off x="227536" y="5960993"/>
            <a:ext cx="3187560" cy="3698985"/>
          </a:xfrm>
          <a:prstGeom prst="rect">
            <a:avLst/>
          </a:prstGeom>
        </p:spPr>
      </p:pic>
      <p:sp>
        <p:nvSpPr>
          <p:cNvPr id="33" name="Rectangle 32">
            <a:extLst>
              <a:ext uri="{FF2B5EF4-FFF2-40B4-BE49-F238E27FC236}">
                <a16:creationId xmlns:a16="http://schemas.microsoft.com/office/drawing/2014/main" id="{CAB9209E-8AA8-766A-50E6-F2E32059B07C}"/>
              </a:ext>
            </a:extLst>
          </p:cNvPr>
          <p:cNvSpPr/>
          <p:nvPr/>
        </p:nvSpPr>
        <p:spPr>
          <a:xfrm>
            <a:off x="455033" y="5613373"/>
            <a:ext cx="2732566" cy="159559"/>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28" name="TextBox 7">
            <a:extLst>
              <a:ext uri="{FF2B5EF4-FFF2-40B4-BE49-F238E27FC236}">
                <a16:creationId xmlns:a16="http://schemas.microsoft.com/office/drawing/2014/main" id="{B5870DFE-16A5-8295-1978-79BA12CB6B7B}"/>
              </a:ext>
            </a:extLst>
          </p:cNvPr>
          <p:cNvSpPr txBox="1"/>
          <p:nvPr/>
        </p:nvSpPr>
        <p:spPr>
          <a:xfrm>
            <a:off x="4036287" y="9059312"/>
            <a:ext cx="290477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mbria" panose="02040503050406030204" pitchFamily="18" charset="0"/>
                <a:cs typeface="Calibri"/>
              </a:rPr>
              <a:t>Edited by </a:t>
            </a:r>
            <a:r>
              <a:rPr lang="en-US" err="1">
                <a:latin typeface="Cambria" panose="02040503050406030204" pitchFamily="18" charset="0"/>
                <a:cs typeface="Calibri"/>
              </a:rPr>
              <a:t>K.Hodgson</a:t>
            </a:r>
            <a:endParaRPr lang="en-US">
              <a:latin typeface="Cambria" panose="02040503050406030204" pitchFamily="18" charset="0"/>
              <a:cs typeface="Calibri"/>
            </a:endParaRPr>
          </a:p>
        </p:txBody>
      </p:sp>
    </p:spTree>
    <p:extLst>
      <p:ext uri="{BB962C8B-B14F-4D97-AF65-F5344CB8AC3E}">
        <p14:creationId xmlns:p14="http://schemas.microsoft.com/office/powerpoint/2010/main" val="17741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B95E-159C-0960-F6B7-C8FBA0E7B2B1}"/>
            </a:ext>
          </a:extLst>
        </p:cNvPr>
        <p:cNvGrpSpPr/>
        <p:nvPr/>
      </p:nvGrpSpPr>
      <p:grpSpPr>
        <a:xfrm>
          <a:off x="0" y="0"/>
          <a:ext cx="0" cy="0"/>
          <a:chOff x="0" y="0"/>
          <a:chExt cx="0" cy="0"/>
        </a:xfrm>
      </p:grpSpPr>
      <p:sp>
        <p:nvSpPr>
          <p:cNvPr id="1035" name="Rectangle: Rounded Corners 1034">
            <a:extLst>
              <a:ext uri="{FF2B5EF4-FFF2-40B4-BE49-F238E27FC236}">
                <a16:creationId xmlns:a16="http://schemas.microsoft.com/office/drawing/2014/main" id="{8EAE27C7-5BA4-560C-DE84-53BE482BB2C6}"/>
              </a:ext>
            </a:extLst>
          </p:cNvPr>
          <p:cNvSpPr/>
          <p:nvPr/>
        </p:nvSpPr>
        <p:spPr>
          <a:xfrm>
            <a:off x="217155" y="1159723"/>
            <a:ext cx="6358342" cy="1437338"/>
          </a:xfrm>
          <a:prstGeom prst="roundRect">
            <a:avLst>
              <a:gd name="adj" fmla="val 6466"/>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4B537E2-DF11-6F4F-E108-D4F7BF5145DB}"/>
              </a:ext>
            </a:extLst>
          </p:cNvPr>
          <p:cNvSpPr/>
          <p:nvPr/>
        </p:nvSpPr>
        <p:spPr>
          <a:xfrm>
            <a:off x="232756" y="295211"/>
            <a:ext cx="3196244" cy="748145"/>
          </a:xfrm>
          <a:prstGeom prst="rect">
            <a:avLst/>
          </a:prstGeom>
          <a:solidFill>
            <a:srgbClr val="3C87FF"/>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12" name="Title 1">
            <a:extLst>
              <a:ext uri="{FF2B5EF4-FFF2-40B4-BE49-F238E27FC236}">
                <a16:creationId xmlns:a16="http://schemas.microsoft.com/office/drawing/2014/main" id="{CADA14B2-C55E-000C-F2CF-2AA8CC712390}"/>
              </a:ext>
            </a:extLst>
          </p:cNvPr>
          <p:cNvSpPr txBox="1">
            <a:spLocks/>
          </p:cNvSpPr>
          <p:nvPr/>
        </p:nvSpPr>
        <p:spPr>
          <a:xfrm>
            <a:off x="842518" y="309905"/>
            <a:ext cx="7394934" cy="718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203864"/>
                </a:solidFill>
                <a:latin typeface="Cambria"/>
                <a:ea typeface="Cambria"/>
                <a:cs typeface="Calibri Light"/>
              </a:rPr>
              <a:t>STEM</a:t>
            </a:r>
            <a:r>
              <a:rPr lang="en-GB" sz="2800">
                <a:solidFill>
                  <a:srgbClr val="203864"/>
                </a:solidFill>
                <a:latin typeface="Cambria"/>
                <a:ea typeface="Cambria"/>
                <a:cs typeface="Calibri Light"/>
              </a:rPr>
              <a:t> </a:t>
            </a:r>
            <a:r>
              <a:rPr lang="en-GB" sz="1800">
                <a:solidFill>
                  <a:srgbClr val="203864"/>
                </a:solidFill>
                <a:latin typeface="Cambria"/>
                <a:ea typeface="Cambria"/>
                <a:cs typeface="Calibri Light"/>
              </a:rPr>
              <a:t>– Monaco Grand Prix: Engineering Marvels</a:t>
            </a:r>
            <a:endParaRPr lang="en-GB" sz="1600" b="1">
              <a:solidFill>
                <a:srgbClr val="203864"/>
              </a:solidFill>
              <a:latin typeface="Cambria"/>
              <a:ea typeface="Cambria"/>
              <a:cs typeface="Calibri Light"/>
            </a:endParaRPr>
          </a:p>
        </p:txBody>
      </p:sp>
      <p:sp>
        <p:nvSpPr>
          <p:cNvPr id="13" name="Oval 12">
            <a:extLst>
              <a:ext uri="{FF2B5EF4-FFF2-40B4-BE49-F238E27FC236}">
                <a16:creationId xmlns:a16="http://schemas.microsoft.com/office/drawing/2014/main" id="{B88D6504-202B-B282-6BE6-C07337AC56F0}"/>
              </a:ext>
            </a:extLst>
          </p:cNvPr>
          <p:cNvSpPr/>
          <p:nvPr/>
        </p:nvSpPr>
        <p:spPr>
          <a:xfrm>
            <a:off x="429901" y="480053"/>
            <a:ext cx="326374" cy="327387"/>
          </a:xfrm>
          <a:prstGeom prst="ellipse">
            <a:avLst/>
          </a:prstGeom>
          <a:solidFill>
            <a:schemeClr val="bg1"/>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15" name="TextBox 5">
            <a:extLst>
              <a:ext uri="{FF2B5EF4-FFF2-40B4-BE49-F238E27FC236}">
                <a16:creationId xmlns:a16="http://schemas.microsoft.com/office/drawing/2014/main" id="{C9C8EFC6-5CA0-1C27-18BB-F7391CE93911}"/>
              </a:ext>
            </a:extLst>
          </p:cNvPr>
          <p:cNvSpPr txBox="1"/>
          <p:nvPr/>
        </p:nvSpPr>
        <p:spPr>
          <a:xfrm>
            <a:off x="429901" y="541948"/>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3C87FD"/>
                </a:solidFill>
                <a:latin typeface="Calibri" panose="020F0502020204030204" pitchFamily="34" charset="0"/>
                <a:ea typeface="Calibri"/>
                <a:cs typeface="Calibri" panose="020F0502020204030204" pitchFamily="34" charset="0"/>
              </a:rPr>
              <a:t>10</a:t>
            </a:r>
          </a:p>
        </p:txBody>
      </p:sp>
      <p:sp>
        <p:nvSpPr>
          <p:cNvPr id="7" name="TextBox 6">
            <a:extLst>
              <a:ext uri="{FF2B5EF4-FFF2-40B4-BE49-F238E27FC236}">
                <a16:creationId xmlns:a16="http://schemas.microsoft.com/office/drawing/2014/main" id="{9400C1A8-E4D0-09CC-7233-BF9F2017BE79}"/>
              </a:ext>
            </a:extLst>
          </p:cNvPr>
          <p:cNvSpPr txBox="1"/>
          <p:nvPr/>
        </p:nvSpPr>
        <p:spPr>
          <a:xfrm>
            <a:off x="291761" y="1301108"/>
            <a:ext cx="6208589" cy="1169551"/>
          </a:xfrm>
          <a:prstGeom prst="rect">
            <a:avLst/>
          </a:prstGeom>
          <a:noFill/>
        </p:spPr>
        <p:txBody>
          <a:bodyPr wrap="square" lIns="91440" tIns="45720" rIns="91440" bIns="45720" anchor="t">
            <a:spAutoFit/>
          </a:bodyPr>
          <a:lstStyle/>
          <a:p>
            <a:pPr algn="just"/>
            <a:r>
              <a:rPr lang="en-GB" sz="1000">
                <a:latin typeface="Cambria"/>
                <a:ea typeface="Cambria"/>
                <a:cs typeface="Calibri"/>
              </a:rPr>
              <a:t>The thunderous roar of the Formula 1 engines, the drivers' impeccable precision, and the teams' dynamic strategies all culminate to create an electrifying atmosphere that keeps fans on the edge of their seats. The flawless win from Ferrari at the Monaco Grand Prix on May 26th  perfectly demonstrated all these crucial F1 components. However, in quite the opposite way, the beauty of Formula 1 cars is often overlooked, as teams and drivers constantly push the boundaries of engineering and physics to gain a competitive edge.  </a:t>
            </a:r>
            <a:endParaRPr lang="en-GB" sz="1000">
              <a:latin typeface="Cambria" panose="02040503050406030204" pitchFamily="18" charset="0"/>
              <a:ea typeface="Cambria"/>
              <a:cs typeface="Calibri" panose="020F0502020204030204" pitchFamily="34" charset="0"/>
            </a:endParaRPr>
          </a:p>
          <a:p>
            <a:pPr algn="just"/>
            <a:r>
              <a:rPr lang="en-GB" sz="1000">
                <a:latin typeface="Cambria"/>
                <a:ea typeface="Cambria"/>
                <a:cs typeface="Calibri"/>
              </a:rPr>
              <a:t>Let us explore the special engineering behind some of the most iconic Formula 1 cars and their connection to the recent 2024 Monaco Grand Prix! </a:t>
            </a:r>
            <a:endParaRPr lang="en-GB" sz="1000">
              <a:latin typeface="Cambria" panose="02040503050406030204" pitchFamily="18" charset="0"/>
              <a:ea typeface="Cambria"/>
              <a:cs typeface="Calibri" panose="020F0502020204030204" pitchFamily="34" charset="0"/>
            </a:endParaRPr>
          </a:p>
        </p:txBody>
      </p:sp>
      <p:sp>
        <p:nvSpPr>
          <p:cNvPr id="14" name="TextBox 13">
            <a:extLst>
              <a:ext uri="{FF2B5EF4-FFF2-40B4-BE49-F238E27FC236}">
                <a16:creationId xmlns:a16="http://schemas.microsoft.com/office/drawing/2014/main" id="{7DC33D4C-AB67-37A8-6CAB-72063ADACF48}"/>
              </a:ext>
            </a:extLst>
          </p:cNvPr>
          <p:cNvSpPr txBox="1"/>
          <p:nvPr/>
        </p:nvSpPr>
        <p:spPr>
          <a:xfrm>
            <a:off x="147692" y="2751262"/>
            <a:ext cx="3234297" cy="2385268"/>
          </a:xfrm>
          <a:prstGeom prst="rect">
            <a:avLst/>
          </a:prstGeom>
          <a:noFill/>
        </p:spPr>
        <p:txBody>
          <a:bodyPr wrap="square" lIns="91440" tIns="45720" rIns="91440" bIns="45720" anchor="t">
            <a:spAutoFit/>
          </a:bodyPr>
          <a:lstStyle/>
          <a:p>
            <a:pPr algn="just"/>
            <a:r>
              <a:rPr lang="en-GB" sz="1100" b="1" u="sng">
                <a:solidFill>
                  <a:srgbClr val="3C87FF"/>
                </a:solidFill>
                <a:latin typeface="Cambria"/>
                <a:ea typeface="Cambria"/>
                <a:cs typeface="Calibri"/>
              </a:rPr>
              <a:t>Bugatti 35: The Trailblazer </a:t>
            </a:r>
            <a:endParaRPr lang="en-GB" sz="1100" b="1" u="sng">
              <a:solidFill>
                <a:srgbClr val="3C87FF"/>
              </a:solidFill>
              <a:latin typeface="Cambria" panose="02040503050406030204" pitchFamily="18" charset="0"/>
              <a:ea typeface="Cambria"/>
              <a:cs typeface="Calibri" panose="020F0502020204030204" pitchFamily="34" charset="0"/>
            </a:endParaRPr>
          </a:p>
          <a:p>
            <a:pPr algn="just"/>
            <a:endParaRPr lang="en-GB" sz="700">
              <a:latin typeface="Cambria" panose="02040503050406030204" pitchFamily="18" charset="0"/>
              <a:ea typeface="Cambria"/>
              <a:cs typeface="Calibri" panose="020F0502020204030204" pitchFamily="34" charset="0"/>
            </a:endParaRPr>
          </a:p>
          <a:p>
            <a:pPr algn="just"/>
            <a:r>
              <a:rPr lang="en-GB" sz="1200" b="1">
                <a:solidFill>
                  <a:schemeClr val="accent5"/>
                </a:solidFill>
                <a:latin typeface="Calibri"/>
                <a:ea typeface="Cambria"/>
                <a:cs typeface="Calibri"/>
              </a:rPr>
              <a:t>The</a:t>
            </a:r>
            <a:r>
              <a:rPr lang="en-GB" sz="1100">
                <a:latin typeface="Calibri"/>
                <a:ea typeface="Cambria"/>
                <a:cs typeface="Calibri"/>
              </a:rPr>
              <a:t> </a:t>
            </a:r>
            <a:r>
              <a:rPr lang="en-GB" sz="1000">
                <a:latin typeface="Calibri"/>
                <a:ea typeface="Cambria"/>
                <a:cs typeface="Calibri"/>
              </a:rPr>
              <a:t>Bugatti 35, which was introduced in the 1920s, dominated the Grand Prix world, with over 1000 wins, it established Bugatti as a top performing team with its high calibre engine and therefore leading itself to champion the winding streets of Monaco. </a:t>
            </a:r>
            <a:endParaRPr lang="en-GB" sz="1000">
              <a:latin typeface="Calibri"/>
              <a:ea typeface="Cambria"/>
              <a:cs typeface="Calibri" panose="020F0502020204030204" pitchFamily="34" charset="0"/>
            </a:endParaRPr>
          </a:p>
          <a:p>
            <a:pPr algn="just"/>
            <a:endParaRPr lang="en-GB" sz="700">
              <a:latin typeface="Calibri"/>
              <a:ea typeface="Calibri"/>
              <a:cs typeface="Calibri" panose="020F0502020204030204" pitchFamily="34" charset="0"/>
            </a:endParaRPr>
          </a:p>
          <a:p>
            <a:pPr algn="just"/>
            <a:r>
              <a:rPr lang="en-GB" sz="1200" b="1">
                <a:solidFill>
                  <a:schemeClr val="accent5"/>
                </a:solidFill>
                <a:latin typeface="Calibri"/>
                <a:ea typeface="Cambria"/>
                <a:cs typeface="Calibri"/>
              </a:rPr>
              <a:t>The</a:t>
            </a:r>
            <a:r>
              <a:rPr lang="en-GB" sz="1100">
                <a:latin typeface="Calibri"/>
                <a:ea typeface="Cambria"/>
                <a:cs typeface="Calibri"/>
              </a:rPr>
              <a:t> </a:t>
            </a:r>
            <a:r>
              <a:rPr lang="en-GB" sz="1000">
                <a:latin typeface="Calibri"/>
                <a:ea typeface="Cambria"/>
                <a:cs typeface="Calibri"/>
              </a:rPr>
              <a:t>35 featured a lightweight and rigid chassis* made from aluminium, which reduced weight and enhanced the car’s agility and speed. Its engine delivered around 90 horsepower -an incredible figure for its time- and was later installed with a supercharger (which worked by squeezing the air, making it denser with more oxygen, and letting the engine burn more fuel for extra power). </a:t>
            </a:r>
            <a:endParaRPr lang="en-GB" sz="1000">
              <a:latin typeface="Calibri"/>
              <a:ea typeface="Cambria"/>
              <a:cs typeface="Calibri" panose="020F0502020204030204" pitchFamily="34" charset="0"/>
            </a:endParaRPr>
          </a:p>
        </p:txBody>
      </p:sp>
      <p:pic>
        <p:nvPicPr>
          <p:cNvPr id="1028" name="Picture 4">
            <a:extLst>
              <a:ext uri="{FF2B5EF4-FFF2-40B4-BE49-F238E27FC236}">
                <a16:creationId xmlns:a16="http://schemas.microsoft.com/office/drawing/2014/main" id="{9E76D9D5-6F46-7131-3C90-8FDAB2B67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547" y="2753892"/>
            <a:ext cx="3108195" cy="23843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CF72786-7051-1F35-921C-B5A041FBAA05}"/>
              </a:ext>
            </a:extLst>
          </p:cNvPr>
          <p:cNvSpPr txBox="1"/>
          <p:nvPr/>
        </p:nvSpPr>
        <p:spPr>
          <a:xfrm>
            <a:off x="122099" y="7414075"/>
            <a:ext cx="3415003" cy="2231380"/>
          </a:xfrm>
          <a:prstGeom prst="rect">
            <a:avLst/>
          </a:prstGeom>
          <a:noFill/>
        </p:spPr>
        <p:txBody>
          <a:bodyPr wrap="square" lIns="91440" tIns="45720" rIns="91440" bIns="45720" anchor="t">
            <a:spAutoFit/>
          </a:bodyPr>
          <a:lstStyle/>
          <a:p>
            <a:pPr algn="just"/>
            <a:r>
              <a:rPr lang="en-GB" sz="1100" b="1" u="sng">
                <a:solidFill>
                  <a:srgbClr val="3C87FF"/>
                </a:solidFill>
                <a:latin typeface="Cambria"/>
                <a:ea typeface="Cambria"/>
                <a:cs typeface="Calibri"/>
              </a:rPr>
              <a:t>Lotus 49B: The Transformer (Not Literally!) </a:t>
            </a:r>
            <a:endParaRPr lang="en-GB" sz="1100" b="1" u="sng">
              <a:solidFill>
                <a:srgbClr val="3C87FF"/>
              </a:solidFill>
              <a:latin typeface="Cambria" panose="02040503050406030204" pitchFamily="18" charset="0"/>
              <a:ea typeface="Cambria"/>
              <a:cs typeface="Calibri" panose="020F0502020204030204" pitchFamily="34" charset="0"/>
            </a:endParaRPr>
          </a:p>
          <a:p>
            <a:pPr algn="just"/>
            <a:endParaRPr lang="en-GB" sz="700">
              <a:latin typeface="Cambria" panose="02040503050406030204" pitchFamily="18" charset="0"/>
              <a:ea typeface="Cambria"/>
              <a:cs typeface="Calibri" panose="020F0502020204030204" pitchFamily="34" charset="0"/>
            </a:endParaRPr>
          </a:p>
          <a:p>
            <a:pPr algn="just"/>
            <a:r>
              <a:rPr lang="en-GB" sz="1050" b="1">
                <a:solidFill>
                  <a:schemeClr val="accent5"/>
                </a:solidFill>
                <a:latin typeface="Calibri"/>
                <a:ea typeface="Cambria"/>
                <a:cs typeface="Calibri"/>
              </a:rPr>
              <a:t>Developed</a:t>
            </a:r>
            <a:r>
              <a:rPr lang="en-GB" sz="1000">
                <a:latin typeface="Calibri"/>
                <a:ea typeface="Cambria"/>
                <a:cs typeface="Calibri"/>
              </a:rPr>
              <a:t> in the late 1960s, the Lotus 49B’s design was innovatory for aerodynamics*, and the newly developed suspension set new, and higher, standards. Following Graham Hill’s victory in the 1968 Monaco Grand Prix, Lotus 49B easily demonstrated its capability to be able to dominate one of the most challenging circuits in F1. </a:t>
            </a:r>
            <a:endParaRPr lang="en-GB" sz="1000">
              <a:latin typeface="Calibri"/>
              <a:ea typeface="Cambria"/>
              <a:cs typeface="Calibri" panose="020F0502020204030204" pitchFamily="34" charset="0"/>
            </a:endParaRPr>
          </a:p>
          <a:p>
            <a:pPr algn="just"/>
            <a:r>
              <a:rPr lang="en-GB" sz="1050" b="1">
                <a:solidFill>
                  <a:schemeClr val="accent5"/>
                </a:solidFill>
                <a:latin typeface="Calibri"/>
                <a:ea typeface="Cambria"/>
                <a:cs typeface="Calibri"/>
              </a:rPr>
              <a:t>The</a:t>
            </a:r>
            <a:r>
              <a:rPr lang="en-GB" sz="1000">
                <a:latin typeface="Calibri"/>
                <a:ea typeface="Cambria"/>
                <a:cs typeface="Calibri"/>
              </a:rPr>
              <a:t> Lotus 49B was among the first to feature a monocoque* chassis, which combined with the engine as a structural component. This led to significant improvements in the car’s rigidity and reduced its overall weight. This car introduced the use of aerodynamic wings to create downforce*, allowing for enhanced cornering speeds and overall stability. </a:t>
            </a:r>
            <a:endParaRPr lang="en-GB" sz="1000">
              <a:latin typeface="Calibri"/>
              <a:ea typeface="Cambria"/>
              <a:cs typeface="Calibri" panose="020F0502020204030204" pitchFamily="34" charset="0"/>
            </a:endParaRPr>
          </a:p>
        </p:txBody>
      </p:sp>
      <p:pic>
        <p:nvPicPr>
          <p:cNvPr id="1036" name="Picture 12" descr="Bugatti Type 35 35B 35C 35T - The Bugatti Trust">
            <a:extLst>
              <a:ext uri="{FF2B5EF4-FFF2-40B4-BE49-F238E27FC236}">
                <a16:creationId xmlns:a16="http://schemas.microsoft.com/office/drawing/2014/main" id="{6EF0631A-B3FC-F319-D571-D5FCA4B99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21" y="5325572"/>
            <a:ext cx="3241620" cy="19428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119F5F-DD73-300E-9BC4-B3D11D780A70}"/>
              </a:ext>
            </a:extLst>
          </p:cNvPr>
          <p:cNvSpPr txBox="1"/>
          <p:nvPr/>
        </p:nvSpPr>
        <p:spPr>
          <a:xfrm>
            <a:off x="4539985" y="799903"/>
            <a:ext cx="4122548" cy="369332"/>
          </a:xfrm>
          <a:prstGeom prst="rect">
            <a:avLst/>
          </a:prstGeom>
          <a:noFill/>
        </p:spPr>
        <p:txBody>
          <a:bodyPr wrap="square" lIns="91440" tIns="45720" rIns="91440" bIns="45720" anchor="t">
            <a:spAutoFit/>
          </a:bodyPr>
          <a:lstStyle/>
          <a:p>
            <a:r>
              <a:rPr lang="en-GB">
                <a:solidFill>
                  <a:srgbClr val="203864"/>
                </a:solidFill>
                <a:latin typeface="Cambria"/>
                <a:ea typeface="Cambria"/>
                <a:cs typeface="Calibri Light"/>
              </a:rPr>
              <a:t>And</a:t>
            </a:r>
            <a:r>
              <a:rPr lang="en-GB" sz="1800">
                <a:solidFill>
                  <a:srgbClr val="203864"/>
                </a:solidFill>
                <a:latin typeface="Cambria"/>
                <a:ea typeface="Cambria"/>
                <a:cs typeface="Calibri Light"/>
              </a:rPr>
              <a:t> Their Legacy</a:t>
            </a:r>
            <a:endParaRPr lang="en-GB"/>
          </a:p>
        </p:txBody>
      </p:sp>
      <p:sp>
        <p:nvSpPr>
          <p:cNvPr id="2" name="Rectangle 1">
            <a:extLst>
              <a:ext uri="{FF2B5EF4-FFF2-40B4-BE49-F238E27FC236}">
                <a16:creationId xmlns:a16="http://schemas.microsoft.com/office/drawing/2014/main" id="{026EC57C-7F65-78F0-91D8-8549C424E5D5}"/>
              </a:ext>
            </a:extLst>
          </p:cNvPr>
          <p:cNvSpPr/>
          <p:nvPr/>
        </p:nvSpPr>
        <p:spPr>
          <a:xfrm>
            <a:off x="3633630" y="5320690"/>
            <a:ext cx="2941519" cy="576768"/>
          </a:xfrm>
          <a:prstGeom prst="rect">
            <a:avLst/>
          </a:prstGeom>
          <a:solidFill>
            <a:srgbClr val="3C87FF"/>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656561-6972-B836-40DE-C92D5D11F083}"/>
              </a:ext>
            </a:extLst>
          </p:cNvPr>
          <p:cNvSpPr txBox="1"/>
          <p:nvPr/>
        </p:nvSpPr>
        <p:spPr>
          <a:xfrm>
            <a:off x="3337918" y="5378367"/>
            <a:ext cx="35471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ambria"/>
                <a:ea typeface="Cambria"/>
              </a:rPr>
              <a:t>Article Written By </a:t>
            </a:r>
            <a:r>
              <a:rPr lang="en-US" sz="1400" b="1" err="1">
                <a:solidFill>
                  <a:schemeClr val="bg1"/>
                </a:solidFill>
                <a:latin typeface="Cambria"/>
                <a:ea typeface="Cambria"/>
              </a:rPr>
              <a:t>S.Saleem</a:t>
            </a:r>
            <a:endParaRPr lang="en-US">
              <a:solidFill>
                <a:schemeClr val="bg1"/>
              </a:solidFill>
            </a:endParaRPr>
          </a:p>
          <a:p>
            <a:pPr algn="ctr"/>
            <a:r>
              <a:rPr lang="en-US" sz="1400" b="1">
                <a:solidFill>
                  <a:schemeClr val="bg1"/>
                </a:solidFill>
                <a:latin typeface="Cambria"/>
                <a:ea typeface="Cambria"/>
              </a:rPr>
              <a:t>Part 1</a:t>
            </a:r>
          </a:p>
        </p:txBody>
      </p:sp>
      <p:pic>
        <p:nvPicPr>
          <p:cNvPr id="8" name="Picture 7" descr="F1 Cars Evolution | condepenalba.com">
            <a:extLst>
              <a:ext uri="{FF2B5EF4-FFF2-40B4-BE49-F238E27FC236}">
                <a16:creationId xmlns:a16="http://schemas.microsoft.com/office/drawing/2014/main" id="{AC1DFA6E-4FF1-B0A4-F7C3-70325D3497B5}"/>
              </a:ext>
            </a:extLst>
          </p:cNvPr>
          <p:cNvPicPr>
            <a:picLocks noChangeAspect="1"/>
          </p:cNvPicPr>
          <p:nvPr/>
        </p:nvPicPr>
        <p:blipFill rotWithShape="1">
          <a:blip r:embed="rId4"/>
          <a:srcRect l="-1049" r="676" b="-800"/>
          <a:stretch/>
        </p:blipFill>
        <p:spPr>
          <a:xfrm>
            <a:off x="3591568" y="6090343"/>
            <a:ext cx="3016156" cy="3557932"/>
          </a:xfrm>
          <a:prstGeom prst="rect">
            <a:avLst/>
          </a:prstGeom>
        </p:spPr>
      </p:pic>
    </p:spTree>
    <p:extLst>
      <p:ext uri="{BB962C8B-B14F-4D97-AF65-F5344CB8AC3E}">
        <p14:creationId xmlns:p14="http://schemas.microsoft.com/office/powerpoint/2010/main" val="250062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B95E-159C-0960-F6B7-C8FBA0E7B2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FEBADBE-618F-3EE1-CDBF-A58BD9D78E6F}"/>
              </a:ext>
            </a:extLst>
          </p:cNvPr>
          <p:cNvSpPr/>
          <p:nvPr/>
        </p:nvSpPr>
        <p:spPr>
          <a:xfrm>
            <a:off x="217741" y="6797655"/>
            <a:ext cx="3208882" cy="2805308"/>
          </a:xfrm>
          <a:prstGeom prst="rect">
            <a:avLst/>
          </a:prstGeom>
          <a:solidFill>
            <a:srgbClr val="C2D9FC"/>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Rectangle 5">
            <a:extLst>
              <a:ext uri="{FF2B5EF4-FFF2-40B4-BE49-F238E27FC236}">
                <a16:creationId xmlns:a16="http://schemas.microsoft.com/office/drawing/2014/main" id="{F4B537E2-DF11-6F4F-E108-D4F7BF5145DB}"/>
              </a:ext>
            </a:extLst>
          </p:cNvPr>
          <p:cNvSpPr/>
          <p:nvPr/>
        </p:nvSpPr>
        <p:spPr>
          <a:xfrm>
            <a:off x="232756" y="295211"/>
            <a:ext cx="3196244" cy="748145"/>
          </a:xfrm>
          <a:prstGeom prst="rect">
            <a:avLst/>
          </a:prstGeom>
          <a:solidFill>
            <a:srgbClr val="3C87FF"/>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12" name="Title 1">
            <a:extLst>
              <a:ext uri="{FF2B5EF4-FFF2-40B4-BE49-F238E27FC236}">
                <a16:creationId xmlns:a16="http://schemas.microsoft.com/office/drawing/2014/main" id="{CADA14B2-C55E-000C-F2CF-2AA8CC712390}"/>
              </a:ext>
            </a:extLst>
          </p:cNvPr>
          <p:cNvSpPr txBox="1">
            <a:spLocks/>
          </p:cNvSpPr>
          <p:nvPr/>
        </p:nvSpPr>
        <p:spPr>
          <a:xfrm>
            <a:off x="842518" y="309905"/>
            <a:ext cx="7394934" cy="718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203864"/>
                </a:solidFill>
                <a:latin typeface="Cambria"/>
                <a:ea typeface="Cambria"/>
                <a:cs typeface="Calibri Light"/>
              </a:rPr>
              <a:t>STEM</a:t>
            </a:r>
            <a:r>
              <a:rPr lang="en-GB" sz="2800">
                <a:solidFill>
                  <a:srgbClr val="203864"/>
                </a:solidFill>
                <a:latin typeface="Cambria"/>
                <a:ea typeface="Cambria"/>
                <a:cs typeface="Calibri Light"/>
              </a:rPr>
              <a:t> </a:t>
            </a:r>
            <a:r>
              <a:rPr lang="en-GB" sz="1800">
                <a:solidFill>
                  <a:srgbClr val="203864"/>
                </a:solidFill>
                <a:latin typeface="Cambria"/>
                <a:ea typeface="Cambria"/>
                <a:cs typeface="Calibri Light"/>
              </a:rPr>
              <a:t>– Monaco Grand Prix: Engineering Marvels</a:t>
            </a:r>
            <a:endParaRPr lang="en-GB" sz="1600" b="1">
              <a:solidFill>
                <a:srgbClr val="203864"/>
              </a:solidFill>
              <a:latin typeface="Cambria"/>
              <a:ea typeface="Cambria"/>
              <a:cs typeface="Calibri Light"/>
            </a:endParaRPr>
          </a:p>
        </p:txBody>
      </p:sp>
      <p:sp>
        <p:nvSpPr>
          <p:cNvPr id="13" name="Oval 12">
            <a:extLst>
              <a:ext uri="{FF2B5EF4-FFF2-40B4-BE49-F238E27FC236}">
                <a16:creationId xmlns:a16="http://schemas.microsoft.com/office/drawing/2014/main" id="{B88D6504-202B-B282-6BE6-C07337AC56F0}"/>
              </a:ext>
            </a:extLst>
          </p:cNvPr>
          <p:cNvSpPr/>
          <p:nvPr/>
        </p:nvSpPr>
        <p:spPr>
          <a:xfrm>
            <a:off x="429901" y="480053"/>
            <a:ext cx="326374" cy="327387"/>
          </a:xfrm>
          <a:prstGeom prst="ellipse">
            <a:avLst/>
          </a:prstGeom>
          <a:solidFill>
            <a:schemeClr val="bg1"/>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15" name="TextBox 5">
            <a:extLst>
              <a:ext uri="{FF2B5EF4-FFF2-40B4-BE49-F238E27FC236}">
                <a16:creationId xmlns:a16="http://schemas.microsoft.com/office/drawing/2014/main" id="{C9C8EFC6-5CA0-1C27-18BB-F7391CE93911}"/>
              </a:ext>
            </a:extLst>
          </p:cNvPr>
          <p:cNvSpPr txBox="1"/>
          <p:nvPr/>
        </p:nvSpPr>
        <p:spPr>
          <a:xfrm>
            <a:off x="429901" y="533536"/>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3C87FD"/>
                </a:solidFill>
                <a:latin typeface="Calibri" panose="020F0502020204030204" pitchFamily="34" charset="0"/>
                <a:ea typeface="Calibri"/>
                <a:cs typeface="Calibri" panose="020F0502020204030204" pitchFamily="34" charset="0"/>
              </a:rPr>
              <a:t>11</a:t>
            </a:r>
          </a:p>
        </p:txBody>
      </p:sp>
      <p:sp>
        <p:nvSpPr>
          <p:cNvPr id="25" name="TextBox 24">
            <a:extLst>
              <a:ext uri="{FF2B5EF4-FFF2-40B4-BE49-F238E27FC236}">
                <a16:creationId xmlns:a16="http://schemas.microsoft.com/office/drawing/2014/main" id="{937A19BF-9ECF-354A-0B39-F4ADD710B674}"/>
              </a:ext>
            </a:extLst>
          </p:cNvPr>
          <p:cNvSpPr txBox="1"/>
          <p:nvPr/>
        </p:nvSpPr>
        <p:spPr>
          <a:xfrm>
            <a:off x="323199" y="1273522"/>
            <a:ext cx="3016844" cy="2685351"/>
          </a:xfrm>
          <a:prstGeom prst="rect">
            <a:avLst/>
          </a:prstGeom>
          <a:noFill/>
        </p:spPr>
        <p:txBody>
          <a:bodyPr wrap="square" lIns="91440" tIns="45720" rIns="91440" bIns="45720" anchor="t">
            <a:spAutoFit/>
          </a:bodyPr>
          <a:lstStyle/>
          <a:p>
            <a:pPr algn="just"/>
            <a:r>
              <a:rPr lang="en-GB" sz="1100" b="1" u="sng">
                <a:solidFill>
                  <a:srgbClr val="3C87FF"/>
                </a:solidFill>
                <a:latin typeface="Cambria"/>
                <a:ea typeface="Cambria"/>
                <a:cs typeface="Calibri"/>
              </a:rPr>
              <a:t>Mercedes W25: The Powerhouse </a:t>
            </a:r>
            <a:endParaRPr lang="en-GB" sz="1100" b="1" u="sng">
              <a:solidFill>
                <a:srgbClr val="3C87FF"/>
              </a:solidFill>
              <a:latin typeface="Cambria" panose="02040503050406030204" pitchFamily="18" charset="0"/>
              <a:ea typeface="Cambria"/>
              <a:cs typeface="Calibri" panose="020F0502020204030204" pitchFamily="34" charset="0"/>
            </a:endParaRPr>
          </a:p>
          <a:p>
            <a:pPr algn="just"/>
            <a:endParaRPr lang="en-GB" sz="600">
              <a:latin typeface="Cambria" panose="02040503050406030204" pitchFamily="18" charset="0"/>
              <a:ea typeface="Cambria"/>
              <a:cs typeface="Calibri" panose="020F0502020204030204" pitchFamily="34" charset="0"/>
            </a:endParaRPr>
          </a:p>
          <a:p>
            <a:pPr algn="just"/>
            <a:r>
              <a:rPr lang="en-GB" sz="1200" b="1">
                <a:solidFill>
                  <a:schemeClr val="accent5"/>
                </a:solidFill>
                <a:latin typeface="Calibri"/>
                <a:ea typeface="Cambria"/>
                <a:cs typeface="Calibri"/>
              </a:rPr>
              <a:t>In</a:t>
            </a:r>
            <a:r>
              <a:rPr lang="en-GB" sz="1000">
                <a:latin typeface="Calibri"/>
                <a:ea typeface="Cambria"/>
                <a:cs typeface="Calibri"/>
              </a:rPr>
              <a:t> 1935, Rudolf Caracciola’s victory in Monaco with the W25 highlighted the clear principles of lightweight design, and aerodynamic efficiency, which remain critical in today’s F1 cars. Especially on tracks like Monaco. It marked Mercedes-Benz's return to Grand Prix racing, and set new benchmarks in speed and performance as it was equipped with an engine of about 354 horsepower, enabling it to reach speeds over 186 mph. It featured an exceptionally strong tubular frame and introduced drum brakes that were more powerful than its predecessors, managing it to effectively reach higher speeds. The car's streamlined design significantly reduced air resistance, making it one of the most aerodynamically efficient cars of its era. </a:t>
            </a:r>
            <a:endParaRPr lang="en-GB" sz="1000">
              <a:latin typeface="Calibri"/>
              <a:ea typeface="Cambria"/>
              <a:cs typeface="Calibri" panose="020F0502020204030204" pitchFamily="34" charset="0"/>
            </a:endParaRPr>
          </a:p>
        </p:txBody>
      </p:sp>
      <p:pic>
        <p:nvPicPr>
          <p:cNvPr id="1034" name="Picture 10">
            <a:extLst>
              <a:ext uri="{FF2B5EF4-FFF2-40B4-BE49-F238E27FC236}">
                <a16:creationId xmlns:a16="http://schemas.microsoft.com/office/drawing/2014/main" id="{618E9E66-8D81-B342-6D11-B2FE6ABC1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342" y="1256604"/>
            <a:ext cx="3093620" cy="1504091"/>
          </a:xfrm>
          <a:prstGeom prst="rect">
            <a:avLst/>
          </a:prstGeom>
          <a:noFill/>
          <a:extLst>
            <a:ext uri="{909E8E84-426E-40DD-AFC4-6F175D3DCCD1}">
              <a14:hiddenFill xmlns:a14="http://schemas.microsoft.com/office/drawing/2010/main">
                <a:solidFill>
                  <a:srgbClr val="FFFFFF"/>
                </a:solidFill>
              </a14:hiddenFill>
            </a:ext>
          </a:extLst>
        </p:spPr>
      </p:pic>
      <p:sp>
        <p:nvSpPr>
          <p:cNvPr id="1033" name="TextBox 1032">
            <a:extLst>
              <a:ext uri="{FF2B5EF4-FFF2-40B4-BE49-F238E27FC236}">
                <a16:creationId xmlns:a16="http://schemas.microsoft.com/office/drawing/2014/main" id="{A47C9230-378A-FE6C-43D7-3BA34DE32D80}"/>
              </a:ext>
            </a:extLst>
          </p:cNvPr>
          <p:cNvSpPr txBox="1"/>
          <p:nvPr/>
        </p:nvSpPr>
        <p:spPr>
          <a:xfrm>
            <a:off x="3698545" y="7196390"/>
            <a:ext cx="2844981" cy="2092881"/>
          </a:xfrm>
          <a:prstGeom prst="rect">
            <a:avLst/>
          </a:prstGeom>
          <a:noFill/>
        </p:spPr>
        <p:txBody>
          <a:bodyPr wrap="square" lIns="91440" tIns="45720" rIns="91440" bIns="45720" anchor="t">
            <a:spAutoFit/>
          </a:bodyPr>
          <a:lstStyle/>
          <a:p>
            <a:pPr algn="just"/>
            <a:r>
              <a:rPr lang="en-GB" sz="1000">
                <a:highlight>
                  <a:srgbClr val="9EC6EA"/>
                </a:highlight>
                <a:latin typeface="Cambria"/>
                <a:ea typeface="Cambria"/>
                <a:cs typeface="Calibri"/>
              </a:rPr>
              <a:t>Chassis</a:t>
            </a:r>
            <a:r>
              <a:rPr lang="en-GB" sz="1000">
                <a:latin typeface="Cambria"/>
                <a:ea typeface="Cambria"/>
                <a:cs typeface="Calibri"/>
              </a:rPr>
              <a:t>= The main part of a racing car to which the engine and suspension are attached is called the chassis. </a:t>
            </a:r>
            <a:endParaRPr lang="en-GB" sz="1000" b="1">
              <a:latin typeface="Cambria" panose="02040503050406030204" pitchFamily="18" charset="0"/>
              <a:ea typeface="Cambria"/>
              <a:cs typeface="Calibri" panose="020F0502020204030204" pitchFamily="34" charset="0"/>
            </a:endParaRPr>
          </a:p>
          <a:p>
            <a:pPr algn="just"/>
            <a:r>
              <a:rPr lang="en-GB" sz="1000">
                <a:highlight>
                  <a:srgbClr val="9EC6EA"/>
                </a:highlight>
                <a:latin typeface="Cambria"/>
                <a:ea typeface="Cambria"/>
                <a:cs typeface="Calibri"/>
              </a:rPr>
              <a:t>Aerodynamics</a:t>
            </a:r>
            <a:r>
              <a:rPr lang="en-GB" sz="1000">
                <a:latin typeface="Cambria"/>
                <a:ea typeface="Cambria"/>
                <a:cs typeface="Calibri"/>
              </a:rPr>
              <a:t>= The study of airflow over and around an object and an intrinsic part of Formula One car design </a:t>
            </a:r>
            <a:endParaRPr lang="en-GB" sz="1000">
              <a:latin typeface="Cambria" panose="02040503050406030204" pitchFamily="18" charset="0"/>
              <a:ea typeface="Cambria"/>
              <a:cs typeface="Calibri" panose="020F0502020204030204" pitchFamily="34" charset="0"/>
            </a:endParaRPr>
          </a:p>
          <a:p>
            <a:pPr algn="just"/>
            <a:r>
              <a:rPr lang="en-GB" sz="1000">
                <a:highlight>
                  <a:srgbClr val="9EC6EA"/>
                </a:highlight>
                <a:latin typeface="Cambria"/>
                <a:ea typeface="Cambria"/>
                <a:cs typeface="Calibri"/>
              </a:rPr>
              <a:t>Monocoque</a:t>
            </a:r>
            <a:r>
              <a:rPr lang="en-GB" sz="1000">
                <a:latin typeface="Cambria"/>
                <a:ea typeface="Cambria"/>
                <a:cs typeface="Calibri"/>
              </a:rPr>
              <a:t>= The single-piece tub in which the cockpit is located, with the engine fixed behind it and the front suspension on either side at the front. </a:t>
            </a:r>
            <a:endParaRPr lang="en-GB" sz="1000">
              <a:latin typeface="Cambria" panose="02040503050406030204" pitchFamily="18" charset="0"/>
              <a:ea typeface="Cambria"/>
              <a:cs typeface="Calibri" panose="020F0502020204030204" pitchFamily="34" charset="0"/>
            </a:endParaRPr>
          </a:p>
          <a:p>
            <a:pPr algn="just"/>
            <a:r>
              <a:rPr lang="en-GB" sz="1000">
                <a:highlight>
                  <a:srgbClr val="9EC6EA"/>
                </a:highlight>
                <a:latin typeface="Cambria"/>
                <a:ea typeface="Cambria"/>
                <a:cs typeface="Calibri"/>
              </a:rPr>
              <a:t>Downforce</a:t>
            </a:r>
            <a:r>
              <a:rPr lang="en-GB" sz="1000">
                <a:latin typeface="Cambria"/>
                <a:ea typeface="Cambria"/>
                <a:cs typeface="Calibri"/>
              </a:rPr>
              <a:t>= In a car, downforce increases vertical force on the tires, increasing grip and thus allowing the car to travel faster </a:t>
            </a:r>
            <a:endParaRPr lang="en-GB" sz="1000">
              <a:latin typeface="Cambria" panose="02040503050406030204" pitchFamily="18" charset="0"/>
              <a:ea typeface="Cambria"/>
              <a:cs typeface="Calibri" panose="020F0502020204030204" pitchFamily="34" charset="0"/>
            </a:endParaRPr>
          </a:p>
        </p:txBody>
      </p:sp>
      <p:sp>
        <p:nvSpPr>
          <p:cNvPr id="1038" name="Rectangle 1037">
            <a:extLst>
              <a:ext uri="{FF2B5EF4-FFF2-40B4-BE49-F238E27FC236}">
                <a16:creationId xmlns:a16="http://schemas.microsoft.com/office/drawing/2014/main" id="{3711C29E-1E81-7093-D03D-A4D19A3FD667}"/>
              </a:ext>
            </a:extLst>
          </p:cNvPr>
          <p:cNvSpPr/>
          <p:nvPr/>
        </p:nvSpPr>
        <p:spPr>
          <a:xfrm>
            <a:off x="3571679" y="6900203"/>
            <a:ext cx="3105045" cy="2709640"/>
          </a:xfrm>
          <a:prstGeom prst="rect">
            <a:avLst/>
          </a:prstGeom>
          <a:noFill/>
          <a:ln>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Requires="p14">
          <p:contentPart p14:bwMode="auto" r:id="rId3">
            <p14:nvContentPartPr>
              <p14:cNvPr id="1039" name="Ink 1038">
                <a:extLst>
                  <a:ext uri="{FF2B5EF4-FFF2-40B4-BE49-F238E27FC236}">
                    <a16:creationId xmlns:a16="http://schemas.microsoft.com/office/drawing/2014/main" id="{8F3E701B-5DA6-E394-F6A5-7413E77BB131}"/>
                  </a:ext>
                </a:extLst>
              </p14:cNvPr>
              <p14:cNvContentPartPr/>
              <p14:nvPr/>
            </p14:nvContentPartPr>
            <p14:xfrm rot="14040000">
              <a:off x="3020641" y="3819116"/>
              <a:ext cx="138393" cy="362262"/>
            </p14:xfrm>
          </p:contentPart>
        </mc:Choice>
        <mc:Fallback>
          <p:pic>
            <p:nvPicPr>
              <p:cNvPr id="1039" name="Ink 1038">
                <a:extLst>
                  <a:ext uri="{FF2B5EF4-FFF2-40B4-BE49-F238E27FC236}">
                    <a16:creationId xmlns:a16="http://schemas.microsoft.com/office/drawing/2014/main" id="{8F3E701B-5DA6-E394-F6A5-7413E77BB131}"/>
                  </a:ext>
                </a:extLst>
              </p:cNvPr>
              <p:cNvPicPr/>
              <p:nvPr/>
            </p:nvPicPr>
            <p:blipFill>
              <a:blip r:embed="rId4"/>
              <a:stretch>
                <a:fillRect/>
              </a:stretch>
            </p:blipFill>
            <p:spPr>
              <a:xfrm rot="14040000">
                <a:off x="3011631" y="3810122"/>
                <a:ext cx="156053" cy="379889"/>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40" name="Ink 1039">
                <a:extLst>
                  <a:ext uri="{FF2B5EF4-FFF2-40B4-BE49-F238E27FC236}">
                    <a16:creationId xmlns:a16="http://schemas.microsoft.com/office/drawing/2014/main" id="{3979CB5B-2A58-2967-FE09-7E7DC206FC9A}"/>
                  </a:ext>
                </a:extLst>
              </p14:cNvPr>
              <p14:cNvContentPartPr/>
              <p14:nvPr/>
            </p14:nvContentPartPr>
            <p14:xfrm>
              <a:off x="6214229" y="2572406"/>
              <a:ext cx="241920" cy="382680"/>
            </p14:xfrm>
          </p:contentPart>
        </mc:Choice>
        <mc:Fallback>
          <p:pic>
            <p:nvPicPr>
              <p:cNvPr id="1040" name="Ink 1039">
                <a:extLst>
                  <a:ext uri="{FF2B5EF4-FFF2-40B4-BE49-F238E27FC236}">
                    <a16:creationId xmlns:a16="http://schemas.microsoft.com/office/drawing/2014/main" id="{3979CB5B-2A58-2967-FE09-7E7DC206FC9A}"/>
                  </a:ext>
                </a:extLst>
              </p:cNvPr>
              <p:cNvPicPr/>
              <p:nvPr/>
            </p:nvPicPr>
            <p:blipFill>
              <a:blip r:embed="rId6"/>
              <a:stretch>
                <a:fillRect/>
              </a:stretch>
            </p:blipFill>
            <p:spPr>
              <a:xfrm>
                <a:off x="6205229" y="2563406"/>
                <a:ext cx="259560" cy="400320"/>
              </a:xfrm>
              <a:prstGeom prst="rect">
                <a:avLst/>
              </a:prstGeom>
            </p:spPr>
          </p:pic>
        </mc:Fallback>
      </mc:AlternateContent>
      <p:sp>
        <p:nvSpPr>
          <p:cNvPr id="4" name="TextBox 3">
            <a:extLst>
              <a:ext uri="{FF2B5EF4-FFF2-40B4-BE49-F238E27FC236}">
                <a16:creationId xmlns:a16="http://schemas.microsoft.com/office/drawing/2014/main" id="{3E119F5F-DD73-300E-9BC4-B3D11D780A70}"/>
              </a:ext>
            </a:extLst>
          </p:cNvPr>
          <p:cNvSpPr txBox="1"/>
          <p:nvPr/>
        </p:nvSpPr>
        <p:spPr>
          <a:xfrm>
            <a:off x="4387581" y="783604"/>
            <a:ext cx="4122548" cy="369332"/>
          </a:xfrm>
          <a:prstGeom prst="rect">
            <a:avLst/>
          </a:prstGeom>
          <a:noFill/>
        </p:spPr>
        <p:txBody>
          <a:bodyPr wrap="square" lIns="91440" tIns="45720" rIns="91440" bIns="45720" anchor="t">
            <a:spAutoFit/>
          </a:bodyPr>
          <a:lstStyle/>
          <a:p>
            <a:r>
              <a:rPr lang="en-GB">
                <a:solidFill>
                  <a:srgbClr val="203864"/>
                </a:solidFill>
                <a:latin typeface="Cambria"/>
                <a:ea typeface="Cambria"/>
                <a:cs typeface="Calibri Light"/>
              </a:rPr>
              <a:t>And</a:t>
            </a:r>
            <a:r>
              <a:rPr lang="en-GB" sz="1800">
                <a:solidFill>
                  <a:srgbClr val="203864"/>
                </a:solidFill>
                <a:latin typeface="Cambria"/>
                <a:ea typeface="Cambria"/>
                <a:cs typeface="Calibri Light"/>
              </a:rPr>
              <a:t> Their Legacy</a:t>
            </a:r>
            <a:endParaRPr lang="en-GB"/>
          </a:p>
        </p:txBody>
      </p:sp>
      <p:sp>
        <p:nvSpPr>
          <p:cNvPr id="2" name="TextBox 1024">
            <a:extLst>
              <a:ext uri="{FF2B5EF4-FFF2-40B4-BE49-F238E27FC236}">
                <a16:creationId xmlns:a16="http://schemas.microsoft.com/office/drawing/2014/main" id="{94AA030C-A52A-82A0-5073-C412401757F7}"/>
              </a:ext>
            </a:extLst>
          </p:cNvPr>
          <p:cNvSpPr txBox="1"/>
          <p:nvPr/>
        </p:nvSpPr>
        <p:spPr>
          <a:xfrm>
            <a:off x="285663" y="6894683"/>
            <a:ext cx="3091157"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000">
                <a:latin typeface="Cambria"/>
                <a:ea typeface="Calibri"/>
                <a:cs typeface="Calibri"/>
              </a:rPr>
              <a:t>From the nimble Bugatti Type 35 to the groundbreaking aerodynamics of the Lotus 49B, the raw power of the Mercedes W25 from the pre-war era, and the cutting-edge hybrid technology of contemporary Ferraris. Formula 1 has seen a remarkable evolution in engineering prowess. The Monaco Grand Prix serves as a perfect platform for these feats, challenging the limits of design and technology. Reflecting on the past and anticipating future advancements, these cars remind us of the relentless pursuit of perfection that defines Formula 1. </a:t>
            </a:r>
            <a:endParaRPr lang="en-GB" sz="1000">
              <a:latin typeface="Cambria"/>
              <a:ea typeface="Cambria"/>
              <a:cs typeface="Calibri" panose="020F0502020204030204" pitchFamily="34" charset="0"/>
            </a:endParaRPr>
          </a:p>
        </p:txBody>
      </p:sp>
      <p:sp>
        <p:nvSpPr>
          <p:cNvPr id="5" name="Rectangle 4">
            <a:extLst>
              <a:ext uri="{FF2B5EF4-FFF2-40B4-BE49-F238E27FC236}">
                <a16:creationId xmlns:a16="http://schemas.microsoft.com/office/drawing/2014/main" id="{E9F695F8-E288-E50E-F145-E24EDB3A7030}"/>
              </a:ext>
            </a:extLst>
          </p:cNvPr>
          <p:cNvSpPr/>
          <p:nvPr/>
        </p:nvSpPr>
        <p:spPr>
          <a:xfrm>
            <a:off x="230730" y="1153538"/>
            <a:ext cx="3201029" cy="3201065"/>
          </a:xfrm>
          <a:prstGeom prst="rect">
            <a:avLst/>
          </a:prstGeom>
          <a:no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6E3D01-71DB-5118-26D1-74043F27D45F}"/>
              </a:ext>
            </a:extLst>
          </p:cNvPr>
          <p:cNvSpPr/>
          <p:nvPr/>
        </p:nvSpPr>
        <p:spPr>
          <a:xfrm>
            <a:off x="218824" y="4223633"/>
            <a:ext cx="3212948" cy="2359724"/>
          </a:xfrm>
          <a:prstGeom prst="rect">
            <a:avLst/>
          </a:prstGeom>
          <a:solidFill>
            <a:srgbClr val="3C87FF"/>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40324492-3DBF-81FA-8924-E3A1F0E200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361"/>
          <a:stretch/>
        </p:blipFill>
        <p:spPr bwMode="auto">
          <a:xfrm>
            <a:off x="406288" y="4360565"/>
            <a:ext cx="2865249" cy="179247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0CB1E176-BE62-034D-B6DD-903941D66093}"/>
              </a:ext>
            </a:extLst>
          </p:cNvPr>
          <p:cNvCxnSpPr/>
          <p:nvPr/>
        </p:nvCxnSpPr>
        <p:spPr>
          <a:xfrm flipV="1">
            <a:off x="222456" y="6372579"/>
            <a:ext cx="3190794" cy="22848"/>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AEDE3E2-2ABE-3F6E-714F-6B64251A3E69}"/>
              </a:ext>
            </a:extLst>
          </p:cNvPr>
          <p:cNvSpPr/>
          <p:nvPr/>
        </p:nvSpPr>
        <p:spPr>
          <a:xfrm>
            <a:off x="218789" y="8919930"/>
            <a:ext cx="3208605" cy="553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8A522B-B069-1C97-9A3B-55D0675359ED}"/>
              </a:ext>
            </a:extLst>
          </p:cNvPr>
          <p:cNvSpPr txBox="1"/>
          <p:nvPr/>
        </p:nvSpPr>
        <p:spPr>
          <a:xfrm>
            <a:off x="268320" y="8963188"/>
            <a:ext cx="3114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C87FF"/>
                </a:solidFill>
                <a:latin typeface="Cambria"/>
                <a:ea typeface="Cambria"/>
              </a:rPr>
              <a:t>Article Written by </a:t>
            </a:r>
            <a:r>
              <a:rPr lang="en-US" sz="1200" b="1" err="1">
                <a:solidFill>
                  <a:srgbClr val="3C87FF"/>
                </a:solidFill>
                <a:latin typeface="Cambria"/>
                <a:ea typeface="Cambria"/>
              </a:rPr>
              <a:t>S.Saleem</a:t>
            </a:r>
            <a:endParaRPr lang="en-US"/>
          </a:p>
          <a:p>
            <a:pPr algn="ctr"/>
            <a:r>
              <a:rPr lang="en-US" sz="1200" b="1">
                <a:solidFill>
                  <a:srgbClr val="3C87FF"/>
                </a:solidFill>
                <a:latin typeface="Cambria"/>
                <a:ea typeface="Cambria"/>
              </a:rPr>
              <a:t>Part 2</a:t>
            </a:r>
          </a:p>
        </p:txBody>
      </p:sp>
      <p:sp>
        <p:nvSpPr>
          <p:cNvPr id="16" name="Rectangle: Rounded Corners 15">
            <a:extLst>
              <a:ext uri="{FF2B5EF4-FFF2-40B4-BE49-F238E27FC236}">
                <a16:creationId xmlns:a16="http://schemas.microsoft.com/office/drawing/2014/main" id="{97FE75FD-D7C0-8FAE-155A-E61968E884F2}"/>
              </a:ext>
            </a:extLst>
          </p:cNvPr>
          <p:cNvSpPr/>
          <p:nvPr/>
        </p:nvSpPr>
        <p:spPr>
          <a:xfrm>
            <a:off x="3576010" y="2955939"/>
            <a:ext cx="3100083" cy="3734575"/>
          </a:xfrm>
          <a:prstGeom prst="roundRect">
            <a:avLst/>
          </a:prstGeom>
          <a:solidFill>
            <a:srgbClr val="C2D9FC"/>
          </a:solidFill>
          <a:ln>
            <a:solidFill>
              <a:srgbClr val="C2D9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D23917A-E5A1-6C0C-12EA-5D145EAB818C}"/>
              </a:ext>
            </a:extLst>
          </p:cNvPr>
          <p:cNvSpPr txBox="1"/>
          <p:nvPr/>
        </p:nvSpPr>
        <p:spPr>
          <a:xfrm>
            <a:off x="3699188" y="3191269"/>
            <a:ext cx="2903829" cy="3262432"/>
          </a:xfrm>
          <a:prstGeom prst="rect">
            <a:avLst/>
          </a:prstGeom>
          <a:noFill/>
        </p:spPr>
        <p:txBody>
          <a:bodyPr wrap="square" lIns="91440" tIns="45720" rIns="91440" bIns="45720" anchor="t">
            <a:spAutoFit/>
          </a:bodyPr>
          <a:lstStyle/>
          <a:p>
            <a:pPr algn="just"/>
            <a:r>
              <a:rPr lang="en-GB" sz="1100" b="1" u="sng">
                <a:solidFill>
                  <a:srgbClr val="3C87FF"/>
                </a:solidFill>
                <a:latin typeface="Cambria"/>
                <a:ea typeface="Cambria"/>
                <a:cs typeface="Calibri"/>
              </a:rPr>
              <a:t>Ferrari SF-24: The Tenacious </a:t>
            </a:r>
            <a:endParaRPr lang="en-GB" sz="1100" b="1" u="sng">
              <a:solidFill>
                <a:srgbClr val="3C87FF"/>
              </a:solidFill>
              <a:latin typeface="Cambria" panose="02040503050406030204" pitchFamily="18" charset="0"/>
              <a:cs typeface="Calibri" panose="020F0502020204030204" pitchFamily="34" charset="0"/>
            </a:endParaRPr>
          </a:p>
          <a:p>
            <a:pPr algn="just"/>
            <a:endParaRPr lang="en-GB" sz="400">
              <a:latin typeface="Cambria" panose="02040503050406030204" pitchFamily="18" charset="0"/>
              <a:cs typeface="Calibri" panose="020F0502020204030204" pitchFamily="34" charset="0"/>
            </a:endParaRPr>
          </a:p>
          <a:p>
            <a:pPr algn="just"/>
            <a:r>
              <a:rPr lang="en-GB" sz="1050" b="1">
                <a:solidFill>
                  <a:schemeClr val="accent5"/>
                </a:solidFill>
                <a:latin typeface="Calibri"/>
                <a:ea typeface="Cambria"/>
                <a:cs typeface="Calibri"/>
              </a:rPr>
              <a:t>Ferrari</a:t>
            </a:r>
            <a:r>
              <a:rPr lang="en-GB" sz="1000">
                <a:latin typeface="Calibri"/>
                <a:ea typeface="Calibri"/>
                <a:cs typeface="Calibri"/>
              </a:rPr>
              <a:t> continues to be at the forefront of F1 innovation. Competing in the 2024 Monaco Grand Prix, the latest Ferrari represents the pinnacle of modern design. With its focus on downforce* and handling precision, the car is engineered to excel in Monaco’s tight corners and narrow straights. </a:t>
            </a:r>
          </a:p>
          <a:p>
            <a:pPr algn="just"/>
            <a:r>
              <a:rPr lang="en-GB" sz="1050" b="1">
                <a:solidFill>
                  <a:schemeClr val="accent5"/>
                </a:solidFill>
                <a:latin typeface="Calibri"/>
                <a:ea typeface="Cambria"/>
                <a:cs typeface="Calibri"/>
              </a:rPr>
              <a:t>The</a:t>
            </a:r>
            <a:r>
              <a:rPr lang="en-GB" sz="1000">
                <a:latin typeface="Calibri"/>
                <a:ea typeface="Calibri"/>
                <a:cs typeface="Calibri"/>
              </a:rPr>
              <a:t> Ferrari F1 car features a hybrid power unit that combines a turbocharged internal combustion engine, producing over 1,000 horsepower which not only boosts performance but also improves fuel efficiency and reduces emissions. It uses a carbon </a:t>
            </a:r>
            <a:r>
              <a:rPr lang="en-GB" sz="1000" err="1">
                <a:latin typeface="Calibri"/>
                <a:ea typeface="Calibri"/>
                <a:cs typeface="Calibri"/>
              </a:rPr>
              <a:t>fiber</a:t>
            </a:r>
            <a:r>
              <a:rPr lang="en-GB" sz="1000">
                <a:latin typeface="Calibri"/>
                <a:ea typeface="Calibri"/>
                <a:cs typeface="Calibri"/>
              </a:rPr>
              <a:t> monocoque chassis for maximum strength and complex wing designs and underbody airflow management to maximise downforce and minimise drag.  Ferrari’s braking systems use advanced carbon-ceramic materials, providing high durability and excellent thermal performance. The energy recovery systems (ERS) convert braking energy into electrical power, contributing to overall efficiency. </a:t>
            </a:r>
            <a:endParaRPr lang="en-GB" sz="1000">
              <a:latin typeface="Calibri"/>
              <a:ea typeface="Calibri"/>
              <a:cs typeface="Calibri" panose="020F0502020204030204" pitchFamily="34" charset="0"/>
            </a:endParaRPr>
          </a:p>
        </p:txBody>
      </p:sp>
    </p:spTree>
    <p:extLst>
      <p:ext uri="{BB962C8B-B14F-4D97-AF65-F5344CB8AC3E}">
        <p14:creationId xmlns:p14="http://schemas.microsoft.com/office/powerpoint/2010/main" val="128464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93A2-995A-A72C-CA27-43956A7AD8C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6CD889B-25B5-8B5A-C145-711844512584}"/>
              </a:ext>
            </a:extLst>
          </p:cNvPr>
          <p:cNvSpPr/>
          <p:nvPr/>
        </p:nvSpPr>
        <p:spPr>
          <a:xfrm>
            <a:off x="3505959" y="8535356"/>
            <a:ext cx="3053470" cy="1081442"/>
          </a:xfrm>
          <a:prstGeom prst="roundRect">
            <a:avLst/>
          </a:prstGeom>
          <a:solidFill>
            <a:srgbClr val="A9CFF5"/>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225C2D-89D7-F789-BBD1-49E040AD7719}"/>
              </a:ext>
            </a:extLst>
          </p:cNvPr>
          <p:cNvSpPr/>
          <p:nvPr/>
        </p:nvSpPr>
        <p:spPr>
          <a:xfrm>
            <a:off x="177756" y="1206988"/>
            <a:ext cx="6385183" cy="1650528"/>
          </a:xfrm>
          <a:custGeom>
            <a:avLst/>
            <a:gdLst>
              <a:gd name="connsiteX0" fmla="*/ 0 w 6385183"/>
              <a:gd name="connsiteY0" fmla="*/ 0 h 1650528"/>
              <a:gd name="connsiteX1" fmla="*/ 510815 w 6385183"/>
              <a:gd name="connsiteY1" fmla="*/ 0 h 1650528"/>
              <a:gd name="connsiteX2" fmla="*/ 1213185 w 6385183"/>
              <a:gd name="connsiteY2" fmla="*/ 0 h 1650528"/>
              <a:gd name="connsiteX3" fmla="*/ 1660148 w 6385183"/>
              <a:gd name="connsiteY3" fmla="*/ 0 h 1650528"/>
              <a:gd name="connsiteX4" fmla="*/ 2298666 w 6385183"/>
              <a:gd name="connsiteY4" fmla="*/ 0 h 1650528"/>
              <a:gd name="connsiteX5" fmla="*/ 2809481 w 6385183"/>
              <a:gd name="connsiteY5" fmla="*/ 0 h 1650528"/>
              <a:gd name="connsiteX6" fmla="*/ 3256443 w 6385183"/>
              <a:gd name="connsiteY6" fmla="*/ 0 h 1650528"/>
              <a:gd name="connsiteX7" fmla="*/ 3703406 w 6385183"/>
              <a:gd name="connsiteY7" fmla="*/ 0 h 1650528"/>
              <a:gd name="connsiteX8" fmla="*/ 4469628 w 6385183"/>
              <a:gd name="connsiteY8" fmla="*/ 0 h 1650528"/>
              <a:gd name="connsiteX9" fmla="*/ 4980443 w 6385183"/>
              <a:gd name="connsiteY9" fmla="*/ 0 h 1650528"/>
              <a:gd name="connsiteX10" fmla="*/ 5427406 w 6385183"/>
              <a:gd name="connsiteY10" fmla="*/ 0 h 1650528"/>
              <a:gd name="connsiteX11" fmla="*/ 6385183 w 6385183"/>
              <a:gd name="connsiteY11" fmla="*/ 0 h 1650528"/>
              <a:gd name="connsiteX12" fmla="*/ 6385183 w 6385183"/>
              <a:gd name="connsiteY12" fmla="*/ 533671 h 1650528"/>
              <a:gd name="connsiteX13" fmla="*/ 6385183 w 6385183"/>
              <a:gd name="connsiteY13" fmla="*/ 1116857 h 1650528"/>
              <a:gd name="connsiteX14" fmla="*/ 6385183 w 6385183"/>
              <a:gd name="connsiteY14" fmla="*/ 1650528 h 1650528"/>
              <a:gd name="connsiteX15" fmla="*/ 5938220 w 6385183"/>
              <a:gd name="connsiteY15" fmla="*/ 1650528 h 1650528"/>
              <a:gd name="connsiteX16" fmla="*/ 5363554 w 6385183"/>
              <a:gd name="connsiteY16" fmla="*/ 1650528 h 1650528"/>
              <a:gd name="connsiteX17" fmla="*/ 4916591 w 6385183"/>
              <a:gd name="connsiteY17" fmla="*/ 1650528 h 1650528"/>
              <a:gd name="connsiteX18" fmla="*/ 4150369 w 6385183"/>
              <a:gd name="connsiteY18" fmla="*/ 1650528 h 1650528"/>
              <a:gd name="connsiteX19" fmla="*/ 3639554 w 6385183"/>
              <a:gd name="connsiteY19" fmla="*/ 1650528 h 1650528"/>
              <a:gd name="connsiteX20" fmla="*/ 3064888 w 6385183"/>
              <a:gd name="connsiteY20" fmla="*/ 1650528 h 1650528"/>
              <a:gd name="connsiteX21" fmla="*/ 2617925 w 6385183"/>
              <a:gd name="connsiteY21" fmla="*/ 1650528 h 1650528"/>
              <a:gd name="connsiteX22" fmla="*/ 1915555 w 6385183"/>
              <a:gd name="connsiteY22" fmla="*/ 1650528 h 1650528"/>
              <a:gd name="connsiteX23" fmla="*/ 1213185 w 6385183"/>
              <a:gd name="connsiteY23" fmla="*/ 1650528 h 1650528"/>
              <a:gd name="connsiteX24" fmla="*/ 574666 w 6385183"/>
              <a:gd name="connsiteY24" fmla="*/ 1650528 h 1650528"/>
              <a:gd name="connsiteX25" fmla="*/ 0 w 6385183"/>
              <a:gd name="connsiteY25" fmla="*/ 1650528 h 1650528"/>
              <a:gd name="connsiteX26" fmla="*/ 0 w 6385183"/>
              <a:gd name="connsiteY26" fmla="*/ 1083847 h 1650528"/>
              <a:gd name="connsiteX27" fmla="*/ 0 w 6385183"/>
              <a:gd name="connsiteY27" fmla="*/ 566681 h 1650528"/>
              <a:gd name="connsiteX28" fmla="*/ 0 w 6385183"/>
              <a:gd name="connsiteY28" fmla="*/ 0 h 16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85183" h="1650528" fill="none" extrusionOk="0">
                <a:moveTo>
                  <a:pt x="0" y="0"/>
                </a:moveTo>
                <a:cubicBezTo>
                  <a:pt x="170074" y="24851"/>
                  <a:pt x="302945" y="-9868"/>
                  <a:pt x="510815" y="0"/>
                </a:cubicBezTo>
                <a:cubicBezTo>
                  <a:pt x="718685" y="9868"/>
                  <a:pt x="942208" y="-26823"/>
                  <a:pt x="1213185" y="0"/>
                </a:cubicBezTo>
                <a:cubicBezTo>
                  <a:pt x="1484162" y="26823"/>
                  <a:pt x="1537541" y="807"/>
                  <a:pt x="1660148" y="0"/>
                </a:cubicBezTo>
                <a:cubicBezTo>
                  <a:pt x="1782755" y="-807"/>
                  <a:pt x="2103237" y="17782"/>
                  <a:pt x="2298666" y="0"/>
                </a:cubicBezTo>
                <a:cubicBezTo>
                  <a:pt x="2494095" y="-17782"/>
                  <a:pt x="2663474" y="6488"/>
                  <a:pt x="2809481" y="0"/>
                </a:cubicBezTo>
                <a:cubicBezTo>
                  <a:pt x="2955488" y="-6488"/>
                  <a:pt x="3082411" y="-17698"/>
                  <a:pt x="3256443" y="0"/>
                </a:cubicBezTo>
                <a:cubicBezTo>
                  <a:pt x="3430475" y="17698"/>
                  <a:pt x="3501618" y="1872"/>
                  <a:pt x="3703406" y="0"/>
                </a:cubicBezTo>
                <a:cubicBezTo>
                  <a:pt x="3905194" y="-1872"/>
                  <a:pt x="4116953" y="5485"/>
                  <a:pt x="4469628" y="0"/>
                </a:cubicBezTo>
                <a:cubicBezTo>
                  <a:pt x="4822303" y="-5485"/>
                  <a:pt x="4803494" y="9815"/>
                  <a:pt x="4980443" y="0"/>
                </a:cubicBezTo>
                <a:cubicBezTo>
                  <a:pt x="5157393" y="-9815"/>
                  <a:pt x="5230247" y="19130"/>
                  <a:pt x="5427406" y="0"/>
                </a:cubicBezTo>
                <a:cubicBezTo>
                  <a:pt x="5624565" y="-19130"/>
                  <a:pt x="5937687" y="1885"/>
                  <a:pt x="6385183" y="0"/>
                </a:cubicBezTo>
                <a:cubicBezTo>
                  <a:pt x="6401474" y="169636"/>
                  <a:pt x="6405839" y="408009"/>
                  <a:pt x="6385183" y="533671"/>
                </a:cubicBezTo>
                <a:cubicBezTo>
                  <a:pt x="6364527" y="659333"/>
                  <a:pt x="6409766" y="925493"/>
                  <a:pt x="6385183" y="1116857"/>
                </a:cubicBezTo>
                <a:cubicBezTo>
                  <a:pt x="6360600" y="1308221"/>
                  <a:pt x="6387902" y="1501457"/>
                  <a:pt x="6385183" y="1650528"/>
                </a:cubicBezTo>
                <a:cubicBezTo>
                  <a:pt x="6216388" y="1651937"/>
                  <a:pt x="6160665" y="1664348"/>
                  <a:pt x="5938220" y="1650528"/>
                </a:cubicBezTo>
                <a:cubicBezTo>
                  <a:pt x="5715775" y="1636708"/>
                  <a:pt x="5631438" y="1671576"/>
                  <a:pt x="5363554" y="1650528"/>
                </a:cubicBezTo>
                <a:cubicBezTo>
                  <a:pt x="5095670" y="1629480"/>
                  <a:pt x="5080918" y="1660423"/>
                  <a:pt x="4916591" y="1650528"/>
                </a:cubicBezTo>
                <a:cubicBezTo>
                  <a:pt x="4752264" y="1640633"/>
                  <a:pt x="4316292" y="1628997"/>
                  <a:pt x="4150369" y="1650528"/>
                </a:cubicBezTo>
                <a:cubicBezTo>
                  <a:pt x="3984446" y="1672059"/>
                  <a:pt x="3745770" y="1643775"/>
                  <a:pt x="3639554" y="1650528"/>
                </a:cubicBezTo>
                <a:cubicBezTo>
                  <a:pt x="3533338" y="1657281"/>
                  <a:pt x="3293950" y="1633303"/>
                  <a:pt x="3064888" y="1650528"/>
                </a:cubicBezTo>
                <a:cubicBezTo>
                  <a:pt x="2835826" y="1667753"/>
                  <a:pt x="2765666" y="1645937"/>
                  <a:pt x="2617925" y="1650528"/>
                </a:cubicBezTo>
                <a:cubicBezTo>
                  <a:pt x="2470184" y="1655119"/>
                  <a:pt x="2178625" y="1645303"/>
                  <a:pt x="1915555" y="1650528"/>
                </a:cubicBezTo>
                <a:cubicBezTo>
                  <a:pt x="1652485" y="1655754"/>
                  <a:pt x="1452837" y="1632207"/>
                  <a:pt x="1213185" y="1650528"/>
                </a:cubicBezTo>
                <a:cubicBezTo>
                  <a:pt x="973533" y="1668850"/>
                  <a:pt x="755445" y="1658977"/>
                  <a:pt x="574666" y="1650528"/>
                </a:cubicBezTo>
                <a:cubicBezTo>
                  <a:pt x="393887" y="1642079"/>
                  <a:pt x="213204" y="1673462"/>
                  <a:pt x="0" y="1650528"/>
                </a:cubicBezTo>
                <a:cubicBezTo>
                  <a:pt x="-18555" y="1377273"/>
                  <a:pt x="12074" y="1325416"/>
                  <a:pt x="0" y="1083847"/>
                </a:cubicBezTo>
                <a:cubicBezTo>
                  <a:pt x="-12074" y="842278"/>
                  <a:pt x="-3692" y="686257"/>
                  <a:pt x="0" y="566681"/>
                </a:cubicBezTo>
                <a:cubicBezTo>
                  <a:pt x="3692" y="447105"/>
                  <a:pt x="22191" y="127564"/>
                  <a:pt x="0" y="0"/>
                </a:cubicBezTo>
                <a:close/>
              </a:path>
              <a:path w="6385183" h="1650528" stroke="0" extrusionOk="0">
                <a:moveTo>
                  <a:pt x="0" y="0"/>
                </a:moveTo>
                <a:cubicBezTo>
                  <a:pt x="256406" y="-18192"/>
                  <a:pt x="384492" y="22323"/>
                  <a:pt x="574666" y="0"/>
                </a:cubicBezTo>
                <a:cubicBezTo>
                  <a:pt x="764840" y="-22323"/>
                  <a:pt x="967966" y="8809"/>
                  <a:pt x="1085481" y="0"/>
                </a:cubicBezTo>
                <a:cubicBezTo>
                  <a:pt x="1202997" y="-8809"/>
                  <a:pt x="1375564" y="-23388"/>
                  <a:pt x="1596296" y="0"/>
                </a:cubicBezTo>
                <a:cubicBezTo>
                  <a:pt x="1817029" y="23388"/>
                  <a:pt x="1847117" y="-4622"/>
                  <a:pt x="2043259" y="0"/>
                </a:cubicBezTo>
                <a:cubicBezTo>
                  <a:pt x="2239401" y="4622"/>
                  <a:pt x="2385633" y="7556"/>
                  <a:pt x="2490221" y="0"/>
                </a:cubicBezTo>
                <a:cubicBezTo>
                  <a:pt x="2594809" y="-7556"/>
                  <a:pt x="2786789" y="-21075"/>
                  <a:pt x="2937184" y="0"/>
                </a:cubicBezTo>
                <a:cubicBezTo>
                  <a:pt x="3087579" y="21075"/>
                  <a:pt x="3397582" y="32899"/>
                  <a:pt x="3639554" y="0"/>
                </a:cubicBezTo>
                <a:cubicBezTo>
                  <a:pt x="3881526" y="-32899"/>
                  <a:pt x="3904299" y="5427"/>
                  <a:pt x="4086517" y="0"/>
                </a:cubicBezTo>
                <a:cubicBezTo>
                  <a:pt x="4268735" y="-5427"/>
                  <a:pt x="4433220" y="-3805"/>
                  <a:pt x="4597332" y="0"/>
                </a:cubicBezTo>
                <a:cubicBezTo>
                  <a:pt x="4761444" y="3805"/>
                  <a:pt x="4968842" y="22349"/>
                  <a:pt x="5108146" y="0"/>
                </a:cubicBezTo>
                <a:cubicBezTo>
                  <a:pt x="5247450" y="-22349"/>
                  <a:pt x="6117130" y="48969"/>
                  <a:pt x="6385183" y="0"/>
                </a:cubicBezTo>
                <a:cubicBezTo>
                  <a:pt x="6366767" y="185749"/>
                  <a:pt x="6362230" y="271052"/>
                  <a:pt x="6385183" y="500660"/>
                </a:cubicBezTo>
                <a:cubicBezTo>
                  <a:pt x="6408136" y="730268"/>
                  <a:pt x="6363578" y="894661"/>
                  <a:pt x="6385183" y="1050836"/>
                </a:cubicBezTo>
                <a:cubicBezTo>
                  <a:pt x="6406788" y="1207011"/>
                  <a:pt x="6390641" y="1426103"/>
                  <a:pt x="6385183" y="1650528"/>
                </a:cubicBezTo>
                <a:cubicBezTo>
                  <a:pt x="6069257" y="1640594"/>
                  <a:pt x="6010724" y="1651962"/>
                  <a:pt x="5682813" y="1650528"/>
                </a:cubicBezTo>
                <a:cubicBezTo>
                  <a:pt x="5354902" y="1649095"/>
                  <a:pt x="5308328" y="1645661"/>
                  <a:pt x="5108146" y="1650528"/>
                </a:cubicBezTo>
                <a:cubicBezTo>
                  <a:pt x="4907964" y="1655395"/>
                  <a:pt x="4689096" y="1645946"/>
                  <a:pt x="4341924" y="1650528"/>
                </a:cubicBezTo>
                <a:cubicBezTo>
                  <a:pt x="3994752" y="1655110"/>
                  <a:pt x="4044593" y="1628343"/>
                  <a:pt x="3831110" y="1650528"/>
                </a:cubicBezTo>
                <a:cubicBezTo>
                  <a:pt x="3617627" y="1672713"/>
                  <a:pt x="3446738" y="1657196"/>
                  <a:pt x="3256443" y="1650528"/>
                </a:cubicBezTo>
                <a:cubicBezTo>
                  <a:pt x="3066148" y="1643860"/>
                  <a:pt x="2868588" y="1661876"/>
                  <a:pt x="2617925" y="1650528"/>
                </a:cubicBezTo>
                <a:cubicBezTo>
                  <a:pt x="2367262" y="1639180"/>
                  <a:pt x="2230108" y="1652266"/>
                  <a:pt x="2043259" y="1650528"/>
                </a:cubicBezTo>
                <a:cubicBezTo>
                  <a:pt x="1856410" y="1648790"/>
                  <a:pt x="1815332" y="1651250"/>
                  <a:pt x="1596296" y="1650528"/>
                </a:cubicBezTo>
                <a:cubicBezTo>
                  <a:pt x="1377260" y="1649806"/>
                  <a:pt x="1118564" y="1641100"/>
                  <a:pt x="957777" y="1650528"/>
                </a:cubicBezTo>
                <a:cubicBezTo>
                  <a:pt x="796990" y="1659956"/>
                  <a:pt x="297807" y="1619316"/>
                  <a:pt x="0" y="1650528"/>
                </a:cubicBezTo>
                <a:cubicBezTo>
                  <a:pt x="1741" y="1414374"/>
                  <a:pt x="-18546" y="1284873"/>
                  <a:pt x="0" y="1083847"/>
                </a:cubicBezTo>
                <a:cubicBezTo>
                  <a:pt x="18546" y="882821"/>
                  <a:pt x="-7325" y="729260"/>
                  <a:pt x="0" y="566681"/>
                </a:cubicBezTo>
                <a:cubicBezTo>
                  <a:pt x="7325" y="404102"/>
                  <a:pt x="-22475" y="161167"/>
                  <a:pt x="0" y="0"/>
                </a:cubicBezTo>
                <a:close/>
              </a:path>
            </a:pathLst>
          </a:custGeom>
          <a:solidFill>
            <a:schemeClr val="accent1">
              <a:lumMod val="20000"/>
              <a:lumOff val="80000"/>
            </a:schemeClr>
          </a:solid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AADD52-5A30-0630-9811-171C6E5B58BB}"/>
              </a:ext>
            </a:extLst>
          </p:cNvPr>
          <p:cNvSpPr/>
          <p:nvPr/>
        </p:nvSpPr>
        <p:spPr>
          <a:xfrm>
            <a:off x="232756" y="315885"/>
            <a:ext cx="3196244" cy="748145"/>
          </a:xfrm>
          <a:prstGeom prst="rect">
            <a:avLst/>
          </a:prstGeom>
          <a:solidFill>
            <a:srgbClr val="3C87FF"/>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2" name="Oval 1">
            <a:extLst>
              <a:ext uri="{FF2B5EF4-FFF2-40B4-BE49-F238E27FC236}">
                <a16:creationId xmlns:a16="http://schemas.microsoft.com/office/drawing/2014/main" id="{A14335E4-A609-F38E-C52F-DA752B987AB1}"/>
              </a:ext>
            </a:extLst>
          </p:cNvPr>
          <p:cNvSpPr/>
          <p:nvPr/>
        </p:nvSpPr>
        <p:spPr>
          <a:xfrm>
            <a:off x="445336" y="552851"/>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6D316EAF-5B81-C207-8646-BF00520F1E7D}"/>
              </a:ext>
            </a:extLst>
          </p:cNvPr>
          <p:cNvSpPr txBox="1"/>
          <p:nvPr/>
        </p:nvSpPr>
        <p:spPr>
          <a:xfrm>
            <a:off x="899403" y="385793"/>
            <a:ext cx="47455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203864"/>
                </a:solidFill>
                <a:latin typeface="Cambria"/>
                <a:ea typeface="Cambria"/>
              </a:rPr>
              <a:t>STEM</a:t>
            </a:r>
            <a:r>
              <a:rPr lang="en-GB" sz="2800">
                <a:solidFill>
                  <a:srgbClr val="203864"/>
                </a:solidFill>
                <a:latin typeface="Cambria"/>
                <a:ea typeface="Cambria"/>
              </a:rPr>
              <a:t> </a:t>
            </a:r>
            <a:r>
              <a:rPr lang="en-GB" sz="1600" b="1">
                <a:solidFill>
                  <a:srgbClr val="203864"/>
                </a:solidFill>
                <a:latin typeface="Cambria"/>
                <a:ea typeface="Cambria"/>
              </a:rPr>
              <a:t>–</a:t>
            </a:r>
            <a:r>
              <a:rPr lang="en-GB" b="1">
                <a:solidFill>
                  <a:srgbClr val="203864"/>
                </a:solidFill>
                <a:latin typeface="Cambria"/>
                <a:ea typeface="Cambria"/>
              </a:rPr>
              <a:t> </a:t>
            </a:r>
            <a:r>
              <a:rPr lang="en-GB">
                <a:solidFill>
                  <a:srgbClr val="203864"/>
                </a:solidFill>
                <a:latin typeface="Cambria"/>
                <a:ea typeface="Cambria"/>
                <a:cs typeface="+mn-lt"/>
              </a:rPr>
              <a:t>AI audio and video deepfakes</a:t>
            </a:r>
            <a:endParaRPr lang="en-GB">
              <a:solidFill>
                <a:srgbClr val="000000"/>
              </a:solidFill>
              <a:latin typeface="Cambria"/>
              <a:ea typeface="Cambria"/>
              <a:cs typeface="+mn-lt"/>
            </a:endParaRPr>
          </a:p>
        </p:txBody>
      </p:sp>
      <p:sp>
        <p:nvSpPr>
          <p:cNvPr id="4" name="TextBox 5">
            <a:extLst>
              <a:ext uri="{FF2B5EF4-FFF2-40B4-BE49-F238E27FC236}">
                <a16:creationId xmlns:a16="http://schemas.microsoft.com/office/drawing/2014/main" id="{6830DB29-81A4-2B37-A01B-E01EB1F2CE59}"/>
              </a:ext>
            </a:extLst>
          </p:cNvPr>
          <p:cNvSpPr txBox="1"/>
          <p:nvPr/>
        </p:nvSpPr>
        <p:spPr>
          <a:xfrm>
            <a:off x="441972" y="591879"/>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rgbClr val="3C87FD"/>
                </a:solidFill>
                <a:latin typeface="Calibri" panose="020F0502020204030204" pitchFamily="34" charset="0"/>
                <a:ea typeface="Calibri"/>
                <a:cs typeface="Calibri" panose="020F0502020204030204" pitchFamily="34" charset="0"/>
              </a:rPr>
              <a:t>12</a:t>
            </a:r>
          </a:p>
        </p:txBody>
      </p:sp>
      <p:sp>
        <p:nvSpPr>
          <p:cNvPr id="7" name="TextBox 6">
            <a:extLst>
              <a:ext uri="{FF2B5EF4-FFF2-40B4-BE49-F238E27FC236}">
                <a16:creationId xmlns:a16="http://schemas.microsoft.com/office/drawing/2014/main" id="{2A63D9AD-289B-AAA6-E660-B197434B5563}"/>
              </a:ext>
            </a:extLst>
          </p:cNvPr>
          <p:cNvSpPr txBox="1"/>
          <p:nvPr/>
        </p:nvSpPr>
        <p:spPr>
          <a:xfrm>
            <a:off x="212209" y="1257078"/>
            <a:ext cx="631627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solidFill>
                  <a:schemeClr val="accent1">
                    <a:lumMod val="50000"/>
                  </a:schemeClr>
                </a:solidFill>
                <a:latin typeface="Cambria"/>
                <a:ea typeface="Cambria"/>
              </a:rPr>
              <a:t>In</a:t>
            </a:r>
            <a:r>
              <a:rPr lang="en-GB" sz="1100" b="1">
                <a:solidFill>
                  <a:schemeClr val="accent1">
                    <a:lumMod val="50000"/>
                  </a:schemeClr>
                </a:solidFill>
                <a:latin typeface="Cambria"/>
                <a:ea typeface="Cambria"/>
              </a:rPr>
              <a:t> </a:t>
            </a:r>
            <a:r>
              <a:rPr lang="en-GB" sz="1050">
                <a:latin typeface="Calibri"/>
              </a:rPr>
              <a:t>the age of AI, new and exciting developments in technology mean that Artificial Intelligence has seeped into every aspect of modern life: from large language models (such as ChatGPT) to image recognition, self-driving cars, social media optimisation algorithms and so much more, it is inevitable that we face some form of AI in our experiences as an online user. However, with these developments comes a more dangerous more malicious side: how can people manipulate this technology and potentially cause widespread misinformation? What if someone could take a short video of you or a clip of your voice and make you say something you never said? What if they did this to members of a political party, in order to sway the election in a certain direction? This is something that can and is happening, and with the rate of technological development, it is becoming increasingly difficult to distinguish between AI and reality.</a:t>
            </a:r>
            <a:r>
              <a:rPr lang="en-US" sz="1050">
                <a:latin typeface="Calibri"/>
              </a:rPr>
              <a:t>  </a:t>
            </a:r>
            <a:r>
              <a:rPr lang="en-US" sz="1050">
                <a:latin typeface="Calibri"/>
                <a:ea typeface="Calibri"/>
                <a:cs typeface="Calibri"/>
              </a:rPr>
              <a:t>​</a:t>
            </a:r>
            <a:endParaRPr lang="en-US" sz="1600"/>
          </a:p>
        </p:txBody>
      </p:sp>
      <p:sp>
        <p:nvSpPr>
          <p:cNvPr id="9" name="TextBox 8">
            <a:extLst>
              <a:ext uri="{FF2B5EF4-FFF2-40B4-BE49-F238E27FC236}">
                <a16:creationId xmlns:a16="http://schemas.microsoft.com/office/drawing/2014/main" id="{BBE69673-2F36-0191-B4CC-30B4C309B01F}"/>
              </a:ext>
            </a:extLst>
          </p:cNvPr>
          <p:cNvSpPr txBox="1"/>
          <p:nvPr/>
        </p:nvSpPr>
        <p:spPr>
          <a:xfrm>
            <a:off x="177756" y="4452891"/>
            <a:ext cx="3174284"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a:latin typeface="Calibri"/>
                <a:cs typeface="Segoe UI"/>
              </a:rPr>
              <a:t>​</a:t>
            </a:r>
            <a:r>
              <a:rPr lang="en-GB" sz="1200" b="1">
                <a:solidFill>
                  <a:schemeClr val="accent1">
                    <a:lumMod val="50000"/>
                  </a:schemeClr>
                </a:solidFill>
                <a:latin typeface="Cambria"/>
                <a:ea typeface="+mn-lt"/>
                <a:cs typeface="Segoe UI"/>
              </a:rPr>
              <a:t>Since</a:t>
            </a:r>
            <a:r>
              <a:rPr lang="en-GB" sz="1050" b="1">
                <a:solidFill>
                  <a:schemeClr val="accent1">
                    <a:lumMod val="50000"/>
                  </a:schemeClr>
                </a:solidFill>
                <a:latin typeface="Cambria"/>
                <a:ea typeface="+mn-lt"/>
                <a:cs typeface="Segoe UI"/>
              </a:rPr>
              <a:t> </a:t>
            </a:r>
            <a:r>
              <a:rPr lang="en-GB" sz="1050">
                <a:latin typeface="Calibri"/>
                <a:cs typeface="Segoe UI"/>
              </a:rPr>
              <a:t>AI images were recently popularised, there has been much discussion online around how to spot if an image is fake, as well as ethics and other aspects such as AI-generated art. It is now apparent that this is not the only thing to look out for: AI audios and even videos of celebrities, politicians and other internet figures are growing in numbers, with shocking accuracy. The consequences of this can range from creepy to nearly devastating. For example, actress Scarlett Johansson stated that she was “shocked, angered and in disbelief” after OpenAI launched a chatbot with a voice almost identical to hers. </a:t>
            </a:r>
            <a:endParaRPr lang="en-US" sz="1050">
              <a:cs typeface="Segoe UI"/>
            </a:endParaRPr>
          </a:p>
        </p:txBody>
      </p:sp>
      <p:sp>
        <p:nvSpPr>
          <p:cNvPr id="10" name="TextBox 9">
            <a:extLst>
              <a:ext uri="{FF2B5EF4-FFF2-40B4-BE49-F238E27FC236}">
                <a16:creationId xmlns:a16="http://schemas.microsoft.com/office/drawing/2014/main" id="{88B3D513-CC8B-82BF-EE4F-89477317AF84}"/>
              </a:ext>
            </a:extLst>
          </p:cNvPr>
          <p:cNvSpPr txBox="1"/>
          <p:nvPr/>
        </p:nvSpPr>
        <p:spPr>
          <a:xfrm>
            <a:off x="3505959" y="2964516"/>
            <a:ext cx="3030153" cy="2377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solidFill>
                  <a:schemeClr val="accent1">
                    <a:lumMod val="50000"/>
                  </a:schemeClr>
                </a:solidFill>
                <a:latin typeface="Cambria"/>
                <a:ea typeface="Cambria"/>
              </a:rPr>
              <a:t>One</a:t>
            </a:r>
            <a:r>
              <a:rPr lang="en-GB" sz="1050" b="1">
                <a:solidFill>
                  <a:schemeClr val="accent1">
                    <a:lumMod val="50000"/>
                  </a:schemeClr>
                </a:solidFill>
                <a:latin typeface="Cambria"/>
                <a:ea typeface="Cambria"/>
              </a:rPr>
              <a:t> </a:t>
            </a:r>
            <a:r>
              <a:rPr lang="en-GB" sz="1050">
                <a:latin typeface="Calibri"/>
              </a:rPr>
              <a:t>issue with AI deepfakes is that it is outpacing experts: they are becoming more convincing by the day, yet detection software cannot keep up. However, there are some ways you can recognise that content may be AI-generated. For example, the voice may sound unnatural or forced (this could also be due to the person reading a script or being under pressure and is not always reliable). The skin may seem too smooth or wrinkly, perhaps looking ‘airbrushed’, or there may be shadows in places that don’t make sense. The person might blink too little or too much, and lip-syncing/mouth movements could look unnatural.</a:t>
            </a:r>
            <a:r>
              <a:rPr lang="en-US" sz="1050">
                <a:latin typeface="Calibri"/>
              </a:rPr>
              <a:t>  </a:t>
            </a:r>
            <a:endParaRPr lang="en-US" sz="1050"/>
          </a:p>
        </p:txBody>
      </p:sp>
      <p:sp>
        <p:nvSpPr>
          <p:cNvPr id="11" name="TextBox 10">
            <a:extLst>
              <a:ext uri="{FF2B5EF4-FFF2-40B4-BE49-F238E27FC236}">
                <a16:creationId xmlns:a16="http://schemas.microsoft.com/office/drawing/2014/main" id="{D8A16489-0DD9-A03B-0723-881A1481554B}"/>
              </a:ext>
            </a:extLst>
          </p:cNvPr>
          <p:cNvSpPr txBox="1"/>
          <p:nvPr/>
        </p:nvSpPr>
        <p:spPr>
          <a:xfrm>
            <a:off x="3505959" y="5413451"/>
            <a:ext cx="3030153"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solidFill>
                  <a:schemeClr val="accent1">
                    <a:lumMod val="50000"/>
                  </a:schemeClr>
                </a:solidFill>
                <a:latin typeface="Cambria"/>
                <a:ea typeface="Cambria"/>
                <a:cs typeface="Segoe UI"/>
              </a:rPr>
              <a:t>Whilst</a:t>
            </a:r>
            <a:r>
              <a:rPr lang="en-GB" sz="1050" b="1">
                <a:solidFill>
                  <a:schemeClr val="accent1">
                    <a:lumMod val="50000"/>
                  </a:schemeClr>
                </a:solidFill>
                <a:latin typeface="Cambria"/>
                <a:ea typeface="Cambria"/>
                <a:cs typeface="Segoe UI"/>
              </a:rPr>
              <a:t> </a:t>
            </a:r>
            <a:r>
              <a:rPr lang="en-GB" sz="1050">
                <a:latin typeface="Calibri"/>
                <a:cs typeface="Segoe UI"/>
              </a:rPr>
              <a:t>it is not your responsibility to identify a piece of media as a deepfake, it is important to think critically about what media you consume and where it comes from, especially when letting it influence how you feel. Just having an awareness of this and how it is used allows you to be more cautious online.</a:t>
            </a:r>
            <a:r>
              <a:rPr lang="en-US" sz="1050">
                <a:latin typeface="Calibri"/>
                <a:cs typeface="Segoe UI"/>
              </a:rPr>
              <a:t>  ​</a:t>
            </a:r>
          </a:p>
        </p:txBody>
      </p:sp>
      <p:sp>
        <p:nvSpPr>
          <p:cNvPr id="12" name="TextBox 11">
            <a:extLst>
              <a:ext uri="{FF2B5EF4-FFF2-40B4-BE49-F238E27FC236}">
                <a16:creationId xmlns:a16="http://schemas.microsoft.com/office/drawing/2014/main" id="{ABE48A85-F4E7-CC44-B05F-B04D298BEA58}"/>
              </a:ext>
            </a:extLst>
          </p:cNvPr>
          <p:cNvSpPr txBox="1"/>
          <p:nvPr/>
        </p:nvSpPr>
        <p:spPr>
          <a:xfrm>
            <a:off x="3663457" y="8606717"/>
            <a:ext cx="271515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a:latin typeface="Calibri"/>
                <a:cs typeface="Segoe UI"/>
              </a:rPr>
              <a:t>​</a:t>
            </a:r>
            <a:r>
              <a:rPr lang="en-GB" sz="1100" b="1">
                <a:solidFill>
                  <a:schemeClr val="accent1">
                    <a:lumMod val="50000"/>
                  </a:schemeClr>
                </a:solidFill>
                <a:latin typeface="Cambria"/>
                <a:ea typeface="Cambria"/>
                <a:cs typeface="Segoe UI"/>
              </a:rPr>
              <a:t>Overall</a:t>
            </a:r>
            <a:r>
              <a:rPr lang="en-GB" sz="1100">
                <a:latin typeface="Calibri"/>
                <a:cs typeface="Segoe UI"/>
              </a:rPr>
              <a:t>, as is often the case, this is an impressive tool that can be used for good: however, it is also essential to be aware of when it is not, and how to spot this.</a:t>
            </a:r>
            <a:r>
              <a:rPr lang="en-US" sz="1100">
                <a:latin typeface="Calibri"/>
                <a:cs typeface="Segoe UI"/>
              </a:rPr>
              <a:t>  ​</a:t>
            </a:r>
            <a:endParaRPr lang="en-US" sz="1100">
              <a:latin typeface="Calibri"/>
              <a:ea typeface="Calibri"/>
              <a:cs typeface="Segoe UI"/>
            </a:endParaRPr>
          </a:p>
        </p:txBody>
      </p:sp>
      <p:sp>
        <p:nvSpPr>
          <p:cNvPr id="13" name="TextBox 12">
            <a:extLst>
              <a:ext uri="{FF2B5EF4-FFF2-40B4-BE49-F238E27FC236}">
                <a16:creationId xmlns:a16="http://schemas.microsoft.com/office/drawing/2014/main" id="{53F580A4-0377-3F92-828B-C00AE9BCDBA1}"/>
              </a:ext>
            </a:extLst>
          </p:cNvPr>
          <p:cNvSpPr txBox="1"/>
          <p:nvPr/>
        </p:nvSpPr>
        <p:spPr>
          <a:xfrm>
            <a:off x="3482393" y="6943515"/>
            <a:ext cx="3119152"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solidFill>
                  <a:schemeClr val="accent1">
                    <a:lumMod val="50000"/>
                  </a:schemeClr>
                </a:solidFill>
                <a:latin typeface="Cambria"/>
                <a:ea typeface="Cambria"/>
                <a:cs typeface="Segoe UI"/>
              </a:rPr>
              <a:t>Despite</a:t>
            </a:r>
            <a:r>
              <a:rPr lang="en-GB" sz="1050" b="1">
                <a:solidFill>
                  <a:schemeClr val="accent1">
                    <a:lumMod val="50000"/>
                  </a:schemeClr>
                </a:solidFill>
                <a:latin typeface="Cambria"/>
                <a:ea typeface="Cambria"/>
                <a:cs typeface="Segoe UI"/>
              </a:rPr>
              <a:t> </a:t>
            </a:r>
            <a:r>
              <a:rPr lang="en-GB" sz="1050">
                <a:latin typeface="Calibri"/>
                <a:cs typeface="Segoe UI"/>
              </a:rPr>
              <a:t>this, AI technology can also be used as a tool for positive reasons.  For example, a company could use its CEO’s voice to narrate a video despite them being too busy to record it. It may speed up and improve the process of dubbing films, which can often be a painfully long process, or could be utilised for other language translation purposes.</a:t>
            </a:r>
            <a:r>
              <a:rPr lang="en-US" sz="1050">
                <a:latin typeface="Calibri"/>
                <a:cs typeface="Segoe UI"/>
              </a:rPr>
              <a:t>  ​​</a:t>
            </a:r>
          </a:p>
        </p:txBody>
      </p:sp>
      <p:sp>
        <p:nvSpPr>
          <p:cNvPr id="15" name="TextBox 14">
            <a:extLst>
              <a:ext uri="{FF2B5EF4-FFF2-40B4-BE49-F238E27FC236}">
                <a16:creationId xmlns:a16="http://schemas.microsoft.com/office/drawing/2014/main" id="{AF6D6E2B-03F8-5C12-2D87-E782D1404400}"/>
              </a:ext>
            </a:extLst>
          </p:cNvPr>
          <p:cNvSpPr txBox="1"/>
          <p:nvPr/>
        </p:nvSpPr>
        <p:spPr>
          <a:xfrm>
            <a:off x="177756" y="6468111"/>
            <a:ext cx="319785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solidFill>
                  <a:srgbClr val="1F4E79"/>
                </a:solidFill>
                <a:latin typeface="Cambria"/>
              </a:rPr>
              <a:t>However</a:t>
            </a:r>
            <a:r>
              <a:rPr lang="en-GB" sz="1050">
                <a:latin typeface="Calibri"/>
              </a:rPr>
              <a:t>, this may become more sinister: in February, a deepfake audio of London Mayor Sadiq Khan saying stirring and disrespectful things surfaced, clearly intending to sway public opinion of the mayor. Mr Khan responded by saying that the law is “not equipped” to handle issues like this, as the perpetrator got away with it, and stated that “it did sound a lot like [him]”. Similar tactics were used against Kier Starmer in 2023, President Biden in January of this year, and is continuing to happen to many people around the world. With the general election upcoming, this highlights the social and political danger to these audios, which are even harder to identify than photos as fakes. This makes inciting hatred and spite even easier, as a tool that is easily accessible with a simple search.</a:t>
            </a:r>
            <a:r>
              <a:rPr lang="en-US" sz="1050">
                <a:latin typeface="Calibri"/>
              </a:rPr>
              <a:t>  </a:t>
            </a:r>
            <a:r>
              <a:rPr lang="en-US" sz="1050">
                <a:latin typeface="Calibri"/>
                <a:ea typeface="Calibri"/>
                <a:cs typeface="Calibri"/>
              </a:rPr>
              <a:t>​</a:t>
            </a:r>
            <a:endParaRPr lang="en-US" sz="1050"/>
          </a:p>
        </p:txBody>
      </p:sp>
      <p:sp>
        <p:nvSpPr>
          <p:cNvPr id="16" name="Rectangle 15">
            <a:extLst>
              <a:ext uri="{FF2B5EF4-FFF2-40B4-BE49-F238E27FC236}">
                <a16:creationId xmlns:a16="http://schemas.microsoft.com/office/drawing/2014/main" id="{CA2C3232-C219-01CD-A71D-5DBADB4CE5CE}"/>
              </a:ext>
            </a:extLst>
          </p:cNvPr>
          <p:cNvSpPr/>
          <p:nvPr/>
        </p:nvSpPr>
        <p:spPr>
          <a:xfrm>
            <a:off x="242047" y="9296794"/>
            <a:ext cx="2927316" cy="384693"/>
          </a:xfrm>
          <a:prstGeom prst="rect">
            <a:avLst/>
          </a:prstGeom>
          <a:solidFill>
            <a:srgbClr val="3C87FD"/>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extBox 1093">
            <a:extLst>
              <a:ext uri="{FF2B5EF4-FFF2-40B4-BE49-F238E27FC236}">
                <a16:creationId xmlns:a16="http://schemas.microsoft.com/office/drawing/2014/main" id="{6F47063A-C9BD-E574-0B34-FA4A2DDA8B29}"/>
              </a:ext>
            </a:extLst>
          </p:cNvPr>
          <p:cNvSpPr txBox="1"/>
          <p:nvPr/>
        </p:nvSpPr>
        <p:spPr>
          <a:xfrm>
            <a:off x="308597" y="9357219"/>
            <a:ext cx="279746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chemeClr val="bg1"/>
                </a:solidFill>
                <a:latin typeface="Calibri" panose="020F0502020204030204" pitchFamily="34" charset="0"/>
                <a:ea typeface="Calibri"/>
                <a:cs typeface="Calibri" panose="020F0502020204030204" pitchFamily="34" charset="0"/>
              </a:rPr>
              <a:t> Article written by</a:t>
            </a:r>
            <a:r>
              <a:rPr lang="en-GB" sz="1200" b="1">
                <a:solidFill>
                  <a:schemeClr val="bg1"/>
                </a:solidFill>
                <a:latin typeface="Calibri" panose="020F0502020204030204" pitchFamily="34" charset="0"/>
                <a:ea typeface="Calibri"/>
                <a:cs typeface="Calibri" panose="020F0502020204030204" pitchFamily="34" charset="0"/>
              </a:rPr>
              <a:t> L. Hatherly</a:t>
            </a:r>
          </a:p>
        </p:txBody>
      </p:sp>
      <p:cxnSp>
        <p:nvCxnSpPr>
          <p:cNvPr id="18" name="Straight Arrow Connector 17">
            <a:extLst>
              <a:ext uri="{FF2B5EF4-FFF2-40B4-BE49-F238E27FC236}">
                <a16:creationId xmlns:a16="http://schemas.microsoft.com/office/drawing/2014/main" id="{474C665F-F1BC-3FBD-FA4E-2CB2B19F2EE6}"/>
              </a:ext>
            </a:extLst>
          </p:cNvPr>
          <p:cNvCxnSpPr/>
          <p:nvPr/>
        </p:nvCxnSpPr>
        <p:spPr>
          <a:xfrm>
            <a:off x="3505959" y="6780499"/>
            <a:ext cx="3094703" cy="13226"/>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334508DF-034C-3D08-33C2-79FE4071396A}"/>
              </a:ext>
            </a:extLst>
          </p:cNvPr>
          <p:cNvPicPr>
            <a:picLocks noChangeAspect="1"/>
          </p:cNvPicPr>
          <p:nvPr/>
        </p:nvPicPr>
        <p:blipFill>
          <a:blip r:embed="rId2"/>
          <a:stretch>
            <a:fillRect/>
          </a:stretch>
        </p:blipFill>
        <p:spPr>
          <a:xfrm>
            <a:off x="242047" y="2985327"/>
            <a:ext cx="3030153" cy="1388820"/>
          </a:xfrm>
          <a:prstGeom prst="rect">
            <a:avLst/>
          </a:prstGeom>
        </p:spPr>
      </p:pic>
      <p:pic>
        <p:nvPicPr>
          <p:cNvPr id="22" name="Graphic 21" descr="Voice outline">
            <a:extLst>
              <a:ext uri="{FF2B5EF4-FFF2-40B4-BE49-F238E27FC236}">
                <a16:creationId xmlns:a16="http://schemas.microsoft.com/office/drawing/2014/main" id="{C97A0E36-A65D-6E26-230B-A186069EF8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8958" y="346815"/>
            <a:ext cx="803264" cy="803264"/>
          </a:xfrm>
          <a:prstGeom prst="rect">
            <a:avLst/>
          </a:prstGeom>
        </p:spPr>
      </p:pic>
      <p:pic>
        <p:nvPicPr>
          <p:cNvPr id="24" name="Graphic 23" descr="Radio microphone outline">
            <a:extLst>
              <a:ext uri="{FF2B5EF4-FFF2-40B4-BE49-F238E27FC236}">
                <a16:creationId xmlns:a16="http://schemas.microsoft.com/office/drawing/2014/main" id="{170637C2-E58A-C77B-2619-74A36D42E6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4454" y="8029065"/>
            <a:ext cx="508057" cy="508057"/>
          </a:xfrm>
          <a:prstGeom prst="rect">
            <a:avLst/>
          </a:prstGeom>
        </p:spPr>
      </p:pic>
      <p:sp>
        <p:nvSpPr>
          <p:cNvPr id="25" name="Star: 4 Points 24">
            <a:extLst>
              <a:ext uri="{FF2B5EF4-FFF2-40B4-BE49-F238E27FC236}">
                <a16:creationId xmlns:a16="http://schemas.microsoft.com/office/drawing/2014/main" id="{F2E1E2F7-FBC6-50A3-54D1-CBED10A31E6C}"/>
              </a:ext>
            </a:extLst>
          </p:cNvPr>
          <p:cNvSpPr/>
          <p:nvPr/>
        </p:nvSpPr>
        <p:spPr>
          <a:xfrm>
            <a:off x="5994399" y="71793"/>
            <a:ext cx="324433" cy="383788"/>
          </a:xfrm>
          <a:prstGeom prst="star4">
            <a:avLst>
              <a:gd name="adj" fmla="val 10846"/>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6A74C3F-5A13-FBF2-C67E-F7CC0B2EF34E}"/>
              </a:ext>
            </a:extLst>
          </p:cNvPr>
          <p:cNvPicPr>
            <a:picLocks noChangeAspect="1"/>
          </p:cNvPicPr>
          <p:nvPr/>
        </p:nvPicPr>
        <p:blipFill rotWithShape="1">
          <a:blip r:embed="rId7"/>
          <a:srcRect l="12475" t="16815" r="8913" b="30001"/>
          <a:stretch/>
        </p:blipFill>
        <p:spPr>
          <a:xfrm>
            <a:off x="6199308" y="943922"/>
            <a:ext cx="508057" cy="343717"/>
          </a:xfrm>
          <a:prstGeom prst="roundRect">
            <a:avLst>
              <a:gd name="adj" fmla="val 6323"/>
            </a:avLst>
          </a:prstGeom>
        </p:spPr>
      </p:pic>
      <p:sp>
        <p:nvSpPr>
          <p:cNvPr id="28" name="Star: 4 Points 27">
            <a:extLst>
              <a:ext uri="{FF2B5EF4-FFF2-40B4-BE49-F238E27FC236}">
                <a16:creationId xmlns:a16="http://schemas.microsoft.com/office/drawing/2014/main" id="{0AB2D5C2-90C6-CFB6-4B12-5850A0EB005F}"/>
              </a:ext>
            </a:extLst>
          </p:cNvPr>
          <p:cNvSpPr/>
          <p:nvPr/>
        </p:nvSpPr>
        <p:spPr>
          <a:xfrm>
            <a:off x="6173084" y="294393"/>
            <a:ext cx="324433" cy="383788"/>
          </a:xfrm>
          <a:prstGeom prst="star4">
            <a:avLst>
              <a:gd name="adj" fmla="val 10846"/>
            </a:avLst>
          </a:prstGeom>
          <a:solidFill>
            <a:schemeClr val="accent1">
              <a:lumMod val="40000"/>
              <a:lumOff val="6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F7C157-FD61-571E-ADA0-E212C6BDC71A}"/>
              </a:ext>
            </a:extLst>
          </p:cNvPr>
          <p:cNvPicPr>
            <a:picLocks noChangeAspect="1"/>
          </p:cNvPicPr>
          <p:nvPr/>
        </p:nvPicPr>
        <p:blipFill rotWithShape="1">
          <a:blip r:embed="rId8"/>
          <a:srcRect l="13399" t="17304" r="9146" b="29673"/>
          <a:stretch/>
        </p:blipFill>
        <p:spPr>
          <a:xfrm>
            <a:off x="3370345" y="6646475"/>
            <a:ext cx="414581" cy="283814"/>
          </a:xfrm>
          <a:prstGeom prst="roundRect">
            <a:avLst>
              <a:gd name="adj" fmla="val 3334"/>
            </a:avLst>
          </a:prstGeom>
        </p:spPr>
      </p:pic>
      <mc:AlternateContent xmlns:mc="http://schemas.openxmlformats.org/markup-compatibility/2006">
        <mc:Choice xmlns:p14="http://schemas.microsoft.com/office/powerpoint/2010/main" Requires="p14">
          <p:contentPart p14:bwMode="auto" r:id="rId9">
            <p14:nvContentPartPr>
              <p14:cNvPr id="37" name="Ink 36">
                <a:extLst>
                  <a:ext uri="{FF2B5EF4-FFF2-40B4-BE49-F238E27FC236}">
                    <a16:creationId xmlns:a16="http://schemas.microsoft.com/office/drawing/2014/main" id="{C83A7F20-D718-63AB-E63B-B419FB54F9D7}"/>
                  </a:ext>
                </a:extLst>
              </p14:cNvPr>
              <p14:cNvContentPartPr/>
              <p14:nvPr/>
            </p14:nvContentPartPr>
            <p14:xfrm>
              <a:off x="3330259" y="6605021"/>
              <a:ext cx="115560" cy="95040"/>
            </p14:xfrm>
          </p:contentPart>
        </mc:Choice>
        <mc:Fallback>
          <p:pic>
            <p:nvPicPr>
              <p:cNvPr id="37" name="Ink 36">
                <a:extLst>
                  <a:ext uri="{FF2B5EF4-FFF2-40B4-BE49-F238E27FC236}">
                    <a16:creationId xmlns:a16="http://schemas.microsoft.com/office/drawing/2014/main" id="{C83A7F20-D718-63AB-E63B-B419FB54F9D7}"/>
                  </a:ext>
                </a:extLst>
              </p:cNvPr>
              <p:cNvPicPr/>
              <p:nvPr/>
            </p:nvPicPr>
            <p:blipFill>
              <a:blip r:embed="rId10"/>
              <a:stretch>
                <a:fillRect/>
              </a:stretch>
            </p:blipFill>
            <p:spPr>
              <a:xfrm>
                <a:off x="3321259" y="6596055"/>
                <a:ext cx="133200" cy="112613"/>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0" name="Ink 39">
                <a:extLst>
                  <a:ext uri="{FF2B5EF4-FFF2-40B4-BE49-F238E27FC236}">
                    <a16:creationId xmlns:a16="http://schemas.microsoft.com/office/drawing/2014/main" id="{61105D62-7724-FE81-7679-E3EB6A7A8BEA}"/>
                  </a:ext>
                </a:extLst>
              </p14:cNvPr>
              <p14:cNvContentPartPr/>
              <p14:nvPr/>
            </p14:nvContentPartPr>
            <p14:xfrm>
              <a:off x="3731299" y="6899861"/>
              <a:ext cx="81360" cy="77760"/>
            </p14:xfrm>
          </p:contentPart>
        </mc:Choice>
        <mc:Fallback>
          <p:pic>
            <p:nvPicPr>
              <p:cNvPr id="40" name="Ink 39">
                <a:extLst>
                  <a:ext uri="{FF2B5EF4-FFF2-40B4-BE49-F238E27FC236}">
                    <a16:creationId xmlns:a16="http://schemas.microsoft.com/office/drawing/2014/main" id="{61105D62-7724-FE81-7679-E3EB6A7A8BEA}"/>
                  </a:ext>
                </a:extLst>
              </p:cNvPr>
              <p:cNvPicPr/>
              <p:nvPr/>
            </p:nvPicPr>
            <p:blipFill>
              <a:blip r:embed="rId12"/>
              <a:stretch>
                <a:fillRect/>
              </a:stretch>
            </p:blipFill>
            <p:spPr>
              <a:xfrm>
                <a:off x="3722339" y="6890861"/>
                <a:ext cx="98922" cy="95400"/>
              </a:xfrm>
              <a:prstGeom prst="rect">
                <a:avLst/>
              </a:prstGeom>
            </p:spPr>
          </p:pic>
        </mc:Fallback>
      </mc:AlternateContent>
      <p:grpSp>
        <p:nvGrpSpPr>
          <p:cNvPr id="44" name="Group 43">
            <a:extLst>
              <a:ext uri="{FF2B5EF4-FFF2-40B4-BE49-F238E27FC236}">
                <a16:creationId xmlns:a16="http://schemas.microsoft.com/office/drawing/2014/main" id="{398E8981-4AFD-9B9E-E3C3-5A4AEE5A4B99}"/>
              </a:ext>
            </a:extLst>
          </p:cNvPr>
          <p:cNvGrpSpPr/>
          <p:nvPr/>
        </p:nvGrpSpPr>
        <p:grpSpPr>
          <a:xfrm>
            <a:off x="6622448" y="822454"/>
            <a:ext cx="211320" cy="146880"/>
            <a:chOff x="6622448" y="822454"/>
            <a:chExt cx="211320" cy="146880"/>
          </a:xfrm>
        </p:grpSpPr>
        <mc:AlternateContent xmlns:mc="http://schemas.openxmlformats.org/markup-compatibility/2006">
          <mc:Choice xmlns:p14="http://schemas.microsoft.com/office/powerpoint/2010/main" Requires="p14">
            <p:contentPart p14:bwMode="auto" r:id="rId13">
              <p14:nvContentPartPr>
                <p14:cNvPr id="41" name="Ink 40">
                  <a:extLst>
                    <a:ext uri="{FF2B5EF4-FFF2-40B4-BE49-F238E27FC236}">
                      <a16:creationId xmlns:a16="http://schemas.microsoft.com/office/drawing/2014/main" id="{DD983A8D-0D07-0048-460C-971DDDE610D0}"/>
                    </a:ext>
                  </a:extLst>
                </p14:cNvPr>
                <p14:cNvContentPartPr/>
                <p14:nvPr/>
              </p14:nvContentPartPr>
              <p14:xfrm>
                <a:off x="6622448" y="822454"/>
                <a:ext cx="14400" cy="97200"/>
              </p14:xfrm>
            </p:contentPart>
          </mc:Choice>
          <mc:Fallback>
            <p:pic>
              <p:nvPicPr>
                <p:cNvPr id="41" name="Ink 40">
                  <a:extLst>
                    <a:ext uri="{FF2B5EF4-FFF2-40B4-BE49-F238E27FC236}">
                      <a16:creationId xmlns:a16="http://schemas.microsoft.com/office/drawing/2014/main" id="{DD983A8D-0D07-0048-460C-971DDDE610D0}"/>
                    </a:ext>
                  </a:extLst>
                </p:cNvPr>
                <p:cNvPicPr/>
                <p:nvPr/>
              </p:nvPicPr>
              <p:blipFill>
                <a:blip r:embed="rId14"/>
                <a:stretch>
                  <a:fillRect/>
                </a:stretch>
              </p:blipFill>
              <p:spPr>
                <a:xfrm>
                  <a:off x="6613448" y="813454"/>
                  <a:ext cx="3204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2" name="Ink 41">
                  <a:extLst>
                    <a:ext uri="{FF2B5EF4-FFF2-40B4-BE49-F238E27FC236}">
                      <a16:creationId xmlns:a16="http://schemas.microsoft.com/office/drawing/2014/main" id="{CCD83E85-98E3-0466-B8A1-3DAC993A208A}"/>
                    </a:ext>
                  </a:extLst>
                </p14:cNvPr>
                <p14:cNvContentPartPr/>
                <p14:nvPr/>
              </p14:nvContentPartPr>
              <p14:xfrm>
                <a:off x="6710288" y="832894"/>
                <a:ext cx="45720" cy="65160"/>
              </p14:xfrm>
            </p:contentPart>
          </mc:Choice>
          <mc:Fallback>
            <p:pic>
              <p:nvPicPr>
                <p:cNvPr id="42" name="Ink 41">
                  <a:extLst>
                    <a:ext uri="{FF2B5EF4-FFF2-40B4-BE49-F238E27FC236}">
                      <a16:creationId xmlns:a16="http://schemas.microsoft.com/office/drawing/2014/main" id="{CCD83E85-98E3-0466-B8A1-3DAC993A208A}"/>
                    </a:ext>
                  </a:extLst>
                </p:cNvPr>
                <p:cNvPicPr/>
                <p:nvPr/>
              </p:nvPicPr>
              <p:blipFill>
                <a:blip r:embed="rId16"/>
                <a:stretch>
                  <a:fillRect/>
                </a:stretch>
              </p:blipFill>
              <p:spPr>
                <a:xfrm>
                  <a:off x="6701358" y="823894"/>
                  <a:ext cx="63222"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3" name="Ink 42">
                  <a:extLst>
                    <a:ext uri="{FF2B5EF4-FFF2-40B4-BE49-F238E27FC236}">
                      <a16:creationId xmlns:a16="http://schemas.microsoft.com/office/drawing/2014/main" id="{DB4B0EC6-E277-2C59-654C-545BA5C308C4}"/>
                    </a:ext>
                  </a:extLst>
                </p14:cNvPr>
                <p14:cNvContentPartPr/>
                <p14:nvPr/>
              </p14:nvContentPartPr>
              <p14:xfrm>
                <a:off x="6741248" y="968974"/>
                <a:ext cx="92520" cy="360"/>
              </p14:xfrm>
            </p:contentPart>
          </mc:Choice>
          <mc:Fallback>
            <p:pic>
              <p:nvPicPr>
                <p:cNvPr id="43" name="Ink 42">
                  <a:extLst>
                    <a:ext uri="{FF2B5EF4-FFF2-40B4-BE49-F238E27FC236}">
                      <a16:creationId xmlns:a16="http://schemas.microsoft.com/office/drawing/2014/main" id="{DB4B0EC6-E277-2C59-654C-545BA5C308C4}"/>
                    </a:ext>
                  </a:extLst>
                </p:cNvPr>
                <p:cNvPicPr/>
                <p:nvPr/>
              </p:nvPicPr>
              <p:blipFill>
                <a:blip r:embed="rId18"/>
                <a:stretch>
                  <a:fillRect/>
                </a:stretch>
              </p:blipFill>
              <p:spPr>
                <a:xfrm>
                  <a:off x="6732248" y="959974"/>
                  <a:ext cx="110160" cy="18000"/>
                </a:xfrm>
                <a:prstGeom prst="rect">
                  <a:avLst/>
                </a:prstGeom>
              </p:spPr>
            </p:pic>
          </mc:Fallback>
        </mc:AlternateContent>
      </p:grpSp>
    </p:spTree>
    <p:extLst>
      <p:ext uri="{BB962C8B-B14F-4D97-AF65-F5344CB8AC3E}">
        <p14:creationId xmlns:p14="http://schemas.microsoft.com/office/powerpoint/2010/main" val="312328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B95E-159C-0960-F6B7-C8FBA0E7B2B1}"/>
            </a:ext>
          </a:extLst>
        </p:cNvPr>
        <p:cNvGrpSpPr/>
        <p:nvPr/>
      </p:nvGrpSpPr>
      <p:grpSpPr>
        <a:xfrm>
          <a:off x="0" y="0"/>
          <a:ext cx="0" cy="0"/>
          <a:chOff x="0" y="0"/>
          <a:chExt cx="0" cy="0"/>
        </a:xfrm>
      </p:grpSpPr>
      <p:sp>
        <p:nvSpPr>
          <p:cNvPr id="20" name="Star: 12 Points 19">
            <a:extLst>
              <a:ext uri="{FF2B5EF4-FFF2-40B4-BE49-F238E27FC236}">
                <a16:creationId xmlns:a16="http://schemas.microsoft.com/office/drawing/2014/main" id="{50222806-A813-9CB5-6880-27863E0DFC4C}"/>
              </a:ext>
            </a:extLst>
          </p:cNvPr>
          <p:cNvSpPr/>
          <p:nvPr/>
        </p:nvSpPr>
        <p:spPr>
          <a:xfrm>
            <a:off x="5288584" y="-803078"/>
            <a:ext cx="2279029" cy="2046092"/>
          </a:xfrm>
          <a:prstGeom prst="star12">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B14B6D0F-446B-78A2-C015-DB6663F31843}"/>
              </a:ext>
            </a:extLst>
          </p:cNvPr>
          <p:cNvSpPr txBox="1"/>
          <p:nvPr/>
        </p:nvSpPr>
        <p:spPr>
          <a:xfrm>
            <a:off x="3304908" y="1243014"/>
            <a:ext cx="3410643" cy="8494633"/>
          </a:xfrm>
          <a:prstGeom prst="rect">
            <a:avLst/>
          </a:prstGeom>
          <a:noFill/>
        </p:spPr>
        <p:txBody>
          <a:bodyPr wrap="square">
            <a:spAutoFit/>
          </a:bodyPr>
          <a:lstStyle/>
          <a:p>
            <a:pPr algn="just"/>
            <a:r>
              <a:rPr lang="en-GB" sz="1100" b="1">
                <a:solidFill>
                  <a:schemeClr val="accent5"/>
                </a:solidFill>
                <a:latin typeface="Calibri" panose="020F0502020204030204" pitchFamily="34" charset="0"/>
                <a:cs typeface="Calibri" panose="020F0502020204030204" pitchFamily="34" charset="0"/>
              </a:rPr>
              <a:t>Some common examples of cognitive bias you may experience in everyday life include: </a:t>
            </a:r>
          </a:p>
          <a:p>
            <a:pPr algn="just"/>
            <a:endParaRPr lang="en-GB" sz="1050">
              <a:latin typeface="Calibri" panose="020F0502020204030204" pitchFamily="34" charset="0"/>
              <a:cs typeface="Calibri" panose="020F0502020204030204" pitchFamily="34" charset="0"/>
            </a:endParaRPr>
          </a:p>
          <a:p>
            <a:pPr algn="just"/>
            <a:r>
              <a:rPr lang="en-GB" sz="1100">
                <a:highlight>
                  <a:srgbClr val="9EC6EA"/>
                </a:highlight>
                <a:latin typeface="Calibri" panose="020F0502020204030204" pitchFamily="34" charset="0"/>
                <a:cs typeface="Calibri" panose="020F0502020204030204" pitchFamily="34" charset="0"/>
              </a:rPr>
              <a:t>Confirmation bias</a:t>
            </a:r>
            <a:r>
              <a:rPr lang="en-GB" sz="1100">
                <a:latin typeface="Calibri" panose="020F0502020204030204" pitchFamily="34" charset="0"/>
                <a:cs typeface="Calibri" panose="020F0502020204030204" pitchFamily="34" charset="0"/>
              </a:rPr>
              <a:t> </a:t>
            </a:r>
            <a:r>
              <a:rPr lang="en-GB" sz="1050">
                <a:latin typeface="Calibri" panose="020F0502020204030204" pitchFamily="34" charset="0"/>
                <a:cs typeface="Calibri" panose="020F0502020204030204" pitchFamily="34" charset="0"/>
              </a:rPr>
              <a:t>– the tendency to pay more attention to information that already fits our current belief system. This means people tend to favour information that reinforces their thoughts and beliefs. This may happen to limit mental resources when making decisions, as well as protecting our self-esteem, and can lead to two people walking away from one situation with entirely different interpretations. This is generally unconscious.  </a:t>
            </a:r>
          </a:p>
          <a:p>
            <a:pPr algn="just"/>
            <a:endParaRPr lang="en-GB" sz="1050">
              <a:latin typeface="Calibri" panose="020F0502020204030204" pitchFamily="34" charset="0"/>
              <a:cs typeface="Calibri" panose="020F0502020204030204" pitchFamily="34" charset="0"/>
            </a:endParaRPr>
          </a:p>
          <a:p>
            <a:pPr algn="just"/>
            <a:r>
              <a:rPr lang="en-GB" sz="1050">
                <a:highlight>
                  <a:srgbClr val="9EC6EA"/>
                </a:highlight>
                <a:latin typeface="Calibri" panose="020F0502020204030204" pitchFamily="34" charset="0"/>
                <a:cs typeface="Calibri" panose="020F0502020204030204" pitchFamily="34" charset="0"/>
              </a:rPr>
              <a:t>Hindsight bias</a:t>
            </a:r>
            <a:r>
              <a:rPr lang="en-GB" sz="1050">
                <a:latin typeface="Calibri" panose="020F0502020204030204" pitchFamily="34" charset="0"/>
                <a:cs typeface="Calibri" panose="020F0502020204030204" pitchFamily="34" charset="0"/>
              </a:rPr>
              <a:t> – the tendency to see events, especially random ones, as more predictable than they are, hence the phrase “I knew it all along”. This may occur for many reasons including misremembering previous predictions, viewing events as inevitable, and believing we can foresee certain outcomes. This means we are likely to overestimate how well we can predict events, leading us to take more risks. </a:t>
            </a:r>
          </a:p>
          <a:p>
            <a:pPr algn="just"/>
            <a:endParaRPr lang="en-GB" sz="1050">
              <a:latin typeface="Calibri" panose="020F0502020204030204" pitchFamily="34" charset="0"/>
              <a:cs typeface="Calibri" panose="020F0502020204030204" pitchFamily="34" charset="0"/>
            </a:endParaRPr>
          </a:p>
          <a:p>
            <a:pPr algn="just"/>
            <a:r>
              <a:rPr lang="en-GB" sz="1050">
                <a:highlight>
                  <a:srgbClr val="9EC6EA"/>
                </a:highlight>
                <a:latin typeface="Calibri" panose="020F0502020204030204" pitchFamily="34" charset="0"/>
                <a:cs typeface="Calibri" panose="020F0502020204030204" pitchFamily="34" charset="0"/>
              </a:rPr>
              <a:t>Anchoring bias</a:t>
            </a:r>
            <a:r>
              <a:rPr lang="en-GB" sz="1050">
                <a:latin typeface="Calibri" panose="020F0502020204030204" pitchFamily="34" charset="0"/>
                <a:cs typeface="Calibri" panose="020F0502020204030204" pitchFamily="34" charset="0"/>
              </a:rPr>
              <a:t> – the tendency to put overemphasis on the first piece of information we hear. This may lead to first impressions of someone becoming an “anchor” for all later interactions and interpretations. This is very common; however, the cause is not clear, and may lead to poor choices and lack of consideration for other options. </a:t>
            </a:r>
          </a:p>
          <a:p>
            <a:pPr algn="just"/>
            <a:endParaRPr lang="en-GB" sz="1050">
              <a:highlight>
                <a:srgbClr val="7DB2E3"/>
              </a:highlight>
              <a:latin typeface="Calibri" panose="020F0502020204030204" pitchFamily="34" charset="0"/>
              <a:cs typeface="Calibri" panose="020F0502020204030204" pitchFamily="34" charset="0"/>
            </a:endParaRPr>
          </a:p>
          <a:p>
            <a:pPr algn="just"/>
            <a:r>
              <a:rPr lang="en-GB" sz="1050">
                <a:highlight>
                  <a:srgbClr val="9EC6EA"/>
                </a:highlight>
                <a:latin typeface="Calibri" panose="020F0502020204030204" pitchFamily="34" charset="0"/>
                <a:cs typeface="Calibri" panose="020F0502020204030204" pitchFamily="34" charset="0"/>
              </a:rPr>
              <a:t>The Availability Heuristic</a:t>
            </a:r>
            <a:r>
              <a:rPr lang="en-GB" sz="1050">
                <a:latin typeface="Calibri" panose="020F0502020204030204" pitchFamily="34" charset="0"/>
                <a:cs typeface="Calibri" panose="020F0502020204030204" pitchFamily="34" charset="0"/>
              </a:rPr>
              <a:t> – the tendency to over or underestimate the probability of something based on how many examples come to mind readily. This means that if you have more personal examples of something happening, you may perceive it as more likely to happen generally. This is a mental shortcut designed to help us save time when assessing risk, however, often leads to poor estimates and decisions. </a:t>
            </a:r>
          </a:p>
          <a:p>
            <a:pPr algn="just"/>
            <a:endParaRPr lang="en-GB" sz="1050">
              <a:latin typeface="Calibri" panose="020F0502020204030204" pitchFamily="34" charset="0"/>
              <a:cs typeface="Calibri" panose="020F0502020204030204" pitchFamily="34" charset="0"/>
            </a:endParaRPr>
          </a:p>
          <a:p>
            <a:pPr algn="just"/>
            <a:r>
              <a:rPr lang="en-GB" sz="1050">
                <a:highlight>
                  <a:srgbClr val="9EC6EA"/>
                </a:highlight>
                <a:latin typeface="Calibri" panose="020F0502020204030204" pitchFamily="34" charset="0"/>
                <a:cs typeface="Calibri" panose="020F0502020204030204" pitchFamily="34" charset="0"/>
              </a:rPr>
              <a:t>The Halo Effect</a:t>
            </a:r>
            <a:r>
              <a:rPr lang="en-GB" sz="1050">
                <a:latin typeface="Calibri" panose="020F0502020204030204" pitchFamily="34" charset="0"/>
                <a:cs typeface="Calibri" panose="020F0502020204030204" pitchFamily="34" charset="0"/>
              </a:rPr>
              <a:t> – the tendency for an initial impression of someone to influence how we feel about them overall – this may also be linked to physical attractiveness: such as thinking people who are more attractive are smarter, kinder or funnier than less attractive ones. This may be due to our tendency to want to be correct: we want to confirm that our initial impression of someone was true. </a:t>
            </a:r>
          </a:p>
          <a:p>
            <a:pPr algn="just"/>
            <a:endParaRPr lang="en-GB" sz="1050">
              <a:highlight>
                <a:srgbClr val="7DB2E3"/>
              </a:highlight>
              <a:latin typeface="Calibri" panose="020F0502020204030204" pitchFamily="34" charset="0"/>
              <a:cs typeface="Calibri" panose="020F0502020204030204" pitchFamily="34" charset="0"/>
            </a:endParaRPr>
          </a:p>
          <a:p>
            <a:pPr algn="just"/>
            <a:r>
              <a:rPr lang="en-GB" sz="1050">
                <a:highlight>
                  <a:srgbClr val="9EC6EA"/>
                </a:highlight>
                <a:latin typeface="Calibri" panose="020F0502020204030204" pitchFamily="34" charset="0"/>
                <a:cs typeface="Calibri" panose="020F0502020204030204" pitchFamily="34" charset="0"/>
              </a:rPr>
              <a:t>The Misinformation Effect</a:t>
            </a:r>
            <a:r>
              <a:rPr lang="en-GB" sz="1050">
                <a:latin typeface="Calibri" panose="020F0502020204030204" pitchFamily="34" charset="0"/>
                <a:cs typeface="Calibri" panose="020F0502020204030204" pitchFamily="34" charset="0"/>
              </a:rPr>
              <a:t> – the tendency for memories to be heavily influenced by information after the event, such as questions asked afterwards, watching television coverage and hearing other people’s opinions of an event. This may lead to new information blending with older memories and fill in “gaps” in memories, which may be problematic when interviewing witnesses for a crime. </a:t>
            </a:r>
          </a:p>
        </p:txBody>
      </p:sp>
      <p:sp>
        <p:nvSpPr>
          <p:cNvPr id="6" name="Rectangle 5">
            <a:extLst>
              <a:ext uri="{FF2B5EF4-FFF2-40B4-BE49-F238E27FC236}">
                <a16:creationId xmlns:a16="http://schemas.microsoft.com/office/drawing/2014/main" id="{F4B537E2-DF11-6F4F-E108-D4F7BF5145DB}"/>
              </a:ext>
            </a:extLst>
          </p:cNvPr>
          <p:cNvSpPr/>
          <p:nvPr/>
        </p:nvSpPr>
        <p:spPr>
          <a:xfrm>
            <a:off x="232756" y="295211"/>
            <a:ext cx="3196244" cy="748145"/>
          </a:xfrm>
          <a:prstGeom prst="rect">
            <a:avLst/>
          </a:prstGeom>
          <a:solidFill>
            <a:srgbClr val="3C87FF"/>
          </a:solidFill>
          <a:ln>
            <a:solidFill>
              <a:srgbClr val="3C8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12" name="Title 1">
            <a:extLst>
              <a:ext uri="{FF2B5EF4-FFF2-40B4-BE49-F238E27FC236}">
                <a16:creationId xmlns:a16="http://schemas.microsoft.com/office/drawing/2014/main" id="{CADA14B2-C55E-000C-F2CF-2AA8CC712390}"/>
              </a:ext>
            </a:extLst>
          </p:cNvPr>
          <p:cNvSpPr txBox="1">
            <a:spLocks/>
          </p:cNvSpPr>
          <p:nvPr/>
        </p:nvSpPr>
        <p:spPr>
          <a:xfrm>
            <a:off x="842518" y="309905"/>
            <a:ext cx="7394934" cy="718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203864"/>
                </a:solidFill>
                <a:latin typeface="Cambria"/>
                <a:ea typeface="Cambria"/>
                <a:cs typeface="Calibri Light"/>
              </a:rPr>
              <a:t>STEM</a:t>
            </a:r>
            <a:r>
              <a:rPr lang="en-GB" sz="2800">
                <a:solidFill>
                  <a:srgbClr val="203864"/>
                </a:solidFill>
                <a:latin typeface="Cambria"/>
                <a:ea typeface="Cambria"/>
                <a:cs typeface="Calibri Light"/>
              </a:rPr>
              <a:t> </a:t>
            </a:r>
            <a:r>
              <a:rPr lang="en-GB" sz="2000">
                <a:solidFill>
                  <a:srgbClr val="203864"/>
                </a:solidFill>
                <a:latin typeface="Cambria"/>
                <a:ea typeface="Cambria"/>
                <a:cs typeface="Calibri Light"/>
              </a:rPr>
              <a:t>– Cognitive bias</a:t>
            </a:r>
            <a:endParaRPr lang="en-GB" sz="1600" b="1">
              <a:solidFill>
                <a:srgbClr val="203864"/>
              </a:solidFill>
              <a:latin typeface="Cambria"/>
              <a:ea typeface="Cambria"/>
              <a:cs typeface="Calibri Light"/>
            </a:endParaRPr>
          </a:p>
        </p:txBody>
      </p:sp>
      <p:sp>
        <p:nvSpPr>
          <p:cNvPr id="13" name="Oval 12">
            <a:extLst>
              <a:ext uri="{FF2B5EF4-FFF2-40B4-BE49-F238E27FC236}">
                <a16:creationId xmlns:a16="http://schemas.microsoft.com/office/drawing/2014/main" id="{B88D6504-202B-B282-6BE6-C07337AC56F0}"/>
              </a:ext>
            </a:extLst>
          </p:cNvPr>
          <p:cNvSpPr/>
          <p:nvPr/>
        </p:nvSpPr>
        <p:spPr>
          <a:xfrm>
            <a:off x="429901" y="480053"/>
            <a:ext cx="326374" cy="327387"/>
          </a:xfrm>
          <a:prstGeom prst="ellipse">
            <a:avLst/>
          </a:prstGeom>
          <a:solidFill>
            <a:schemeClr val="bg1"/>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15" name="TextBox 5">
            <a:extLst>
              <a:ext uri="{FF2B5EF4-FFF2-40B4-BE49-F238E27FC236}">
                <a16:creationId xmlns:a16="http://schemas.microsoft.com/office/drawing/2014/main" id="{C9C8EFC6-5CA0-1C27-18BB-F7391CE93911}"/>
              </a:ext>
            </a:extLst>
          </p:cNvPr>
          <p:cNvSpPr txBox="1"/>
          <p:nvPr/>
        </p:nvSpPr>
        <p:spPr>
          <a:xfrm>
            <a:off x="429901" y="534723"/>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3C87FD"/>
                </a:solidFill>
                <a:latin typeface="Calibri" panose="020F0502020204030204" pitchFamily="34" charset="0"/>
                <a:ea typeface="Calibri"/>
                <a:cs typeface="Calibri" panose="020F0502020204030204" pitchFamily="34" charset="0"/>
              </a:rPr>
              <a:t>13</a:t>
            </a:r>
          </a:p>
        </p:txBody>
      </p:sp>
      <p:sp>
        <p:nvSpPr>
          <p:cNvPr id="10" name="Rectangle: Rounded Corners 9">
            <a:extLst>
              <a:ext uri="{FF2B5EF4-FFF2-40B4-BE49-F238E27FC236}">
                <a16:creationId xmlns:a16="http://schemas.microsoft.com/office/drawing/2014/main" id="{BBFB3477-C713-9135-73B3-710887FCEC9A}"/>
              </a:ext>
            </a:extLst>
          </p:cNvPr>
          <p:cNvSpPr/>
          <p:nvPr/>
        </p:nvSpPr>
        <p:spPr>
          <a:xfrm>
            <a:off x="232757" y="1230647"/>
            <a:ext cx="3022758" cy="1701471"/>
          </a:xfrm>
          <a:prstGeom prst="roundRect">
            <a:avLst>
              <a:gd name="adj" fmla="val 7021"/>
            </a:avLst>
          </a:prstGeom>
          <a:solidFill>
            <a:schemeClr val="accent1">
              <a:lumMod val="40000"/>
              <a:lumOff val="60000"/>
            </a:schemeClr>
          </a:solidFill>
          <a:ln>
            <a:solidFill>
              <a:srgbClr val="BD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4C6361F-FE41-6509-9B14-B1F5EBD46CF7}"/>
              </a:ext>
            </a:extLst>
          </p:cNvPr>
          <p:cNvSpPr txBox="1"/>
          <p:nvPr/>
        </p:nvSpPr>
        <p:spPr>
          <a:xfrm>
            <a:off x="233102" y="1299636"/>
            <a:ext cx="3022282" cy="1569660"/>
          </a:xfrm>
          <a:prstGeom prst="rect">
            <a:avLst/>
          </a:prstGeom>
          <a:noFill/>
        </p:spPr>
        <p:txBody>
          <a:bodyPr wrap="square">
            <a:spAutoFit/>
          </a:bodyPr>
          <a:lstStyle/>
          <a:p>
            <a:pPr algn="just"/>
            <a:r>
              <a:rPr lang="en-GB" sz="1200" b="1">
                <a:solidFill>
                  <a:srgbClr val="203864"/>
                </a:solidFill>
                <a:latin typeface="Cambria" panose="02040503050406030204" pitchFamily="18" charset="0"/>
                <a:ea typeface="Cambria" panose="02040503050406030204" pitchFamily="18" charset="0"/>
                <a:cs typeface="Calibri" panose="020F0502020204030204" pitchFamily="34" charset="0"/>
              </a:rPr>
              <a:t>Cognitive</a:t>
            </a:r>
            <a:r>
              <a:rPr lang="en-GB" sz="1050">
                <a:latin typeface="Calibri" panose="020F0502020204030204" pitchFamily="34" charset="0"/>
                <a:cs typeface="Calibri" panose="020F0502020204030204" pitchFamily="34" charset="0"/>
              </a:rPr>
              <a:t> biases are systematic thought patterns used by the brain to simplify information by filtering it with personal experiences, memories, and preferences. This is useful as attention is a very limited resource, so it allows the brain to process large amounts of information and make mental shortcuts to save time (heuristics). However, it does come with pitfalls such as irrational or judgements that are over-simplified. </a:t>
            </a:r>
          </a:p>
        </p:txBody>
      </p:sp>
      <p:sp>
        <p:nvSpPr>
          <p:cNvPr id="30" name="Rectangle 29">
            <a:extLst>
              <a:ext uri="{FF2B5EF4-FFF2-40B4-BE49-F238E27FC236}">
                <a16:creationId xmlns:a16="http://schemas.microsoft.com/office/drawing/2014/main" id="{A444BC7A-3BA9-51BE-5A2F-A8064446B862}"/>
              </a:ext>
            </a:extLst>
          </p:cNvPr>
          <p:cNvSpPr/>
          <p:nvPr/>
        </p:nvSpPr>
        <p:spPr>
          <a:xfrm>
            <a:off x="206514" y="8252308"/>
            <a:ext cx="2980509" cy="1485339"/>
          </a:xfrm>
          <a:prstGeom prst="rect">
            <a:avLst/>
          </a:prstGeom>
          <a:noFill/>
          <a:ln>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43FA940-C06D-1F2A-D3F5-0AC350B11F18}"/>
              </a:ext>
            </a:extLst>
          </p:cNvPr>
          <p:cNvSpPr txBox="1"/>
          <p:nvPr/>
        </p:nvSpPr>
        <p:spPr>
          <a:xfrm>
            <a:off x="182060" y="4401486"/>
            <a:ext cx="3044574" cy="1246495"/>
          </a:xfrm>
          <a:prstGeom prst="rect">
            <a:avLst/>
          </a:prstGeom>
          <a:noFill/>
        </p:spPr>
        <p:txBody>
          <a:bodyPr wrap="square">
            <a:spAutoFit/>
          </a:bodyPr>
          <a:lstStyle/>
          <a:p>
            <a:pPr algn="just"/>
            <a:r>
              <a:rPr lang="en-GB" sz="1200" b="1">
                <a:solidFill>
                  <a:srgbClr val="203864"/>
                </a:solidFill>
                <a:latin typeface="Cambria" panose="02040503050406030204" pitchFamily="18" charset="0"/>
                <a:ea typeface="Cambria" panose="02040503050406030204" pitchFamily="18" charset="0"/>
                <a:cs typeface="Calibri" panose="020F0502020204030204" pitchFamily="34" charset="0"/>
              </a:rPr>
              <a:t>This</a:t>
            </a:r>
            <a:r>
              <a:rPr lang="en-GB" sz="1050">
                <a:latin typeface="Calibri" panose="020F0502020204030204" pitchFamily="34" charset="0"/>
                <a:cs typeface="Calibri" panose="020F0502020204030204" pitchFamily="34" charset="0"/>
              </a:rPr>
              <a:t> was a concept first proposed by Amos Tversky and Daniel Kahneman in 1972. Since then, many different categories of cognitive bias and their impacts have been revealed. In 2016, John Manoogian III and Buster Benson created a codex encompassing an estimated 180 different kinds of cognitive bias. These can be split into sections: </a:t>
            </a:r>
          </a:p>
        </p:txBody>
      </p:sp>
      <p:sp>
        <p:nvSpPr>
          <p:cNvPr id="25" name="TextBox 24">
            <a:extLst>
              <a:ext uri="{FF2B5EF4-FFF2-40B4-BE49-F238E27FC236}">
                <a16:creationId xmlns:a16="http://schemas.microsoft.com/office/drawing/2014/main" id="{FCC2A799-56CC-5486-774D-096E33046E90}"/>
              </a:ext>
            </a:extLst>
          </p:cNvPr>
          <p:cNvSpPr txBox="1"/>
          <p:nvPr/>
        </p:nvSpPr>
        <p:spPr>
          <a:xfrm>
            <a:off x="162729" y="5647981"/>
            <a:ext cx="3044574" cy="2546851"/>
          </a:xfrm>
          <a:prstGeom prst="rect">
            <a:avLst/>
          </a:prstGeom>
          <a:noFill/>
        </p:spPr>
        <p:txBody>
          <a:bodyPr wrap="square">
            <a:spAutoFit/>
          </a:bodyPr>
          <a:lstStyle/>
          <a:p>
            <a:pPr marL="171450" indent="-171450" algn="just">
              <a:buFont typeface="Arial" panose="020B0604020202020204" pitchFamily="34" charset="0"/>
              <a:buChar char="•"/>
            </a:pPr>
            <a:r>
              <a:rPr lang="en-GB" sz="1100" b="1">
                <a:solidFill>
                  <a:srgbClr val="203864"/>
                </a:solidFill>
                <a:latin typeface="Cambria" panose="02040503050406030204" pitchFamily="18" charset="0"/>
                <a:ea typeface="Cambria" panose="02040503050406030204" pitchFamily="18" charset="0"/>
                <a:cs typeface="Calibri" panose="020F0502020204030204" pitchFamily="34" charset="0"/>
              </a:rPr>
              <a:t>When</a:t>
            </a:r>
            <a:r>
              <a:rPr lang="en-GB" sz="1050">
                <a:latin typeface="Calibri" panose="020F0502020204030204" pitchFamily="34" charset="0"/>
                <a:cs typeface="Calibri" panose="020F0502020204030204" pitchFamily="34" charset="0"/>
              </a:rPr>
              <a:t> the brain receives too much information - so it tends to only notice patterns, surprising information, repetition, and confirmation of existing information </a:t>
            </a:r>
          </a:p>
          <a:p>
            <a:pPr marL="171450" indent="-171450" algn="just">
              <a:buFont typeface="Arial" panose="020B0604020202020204" pitchFamily="34" charset="0"/>
              <a:buChar char="•"/>
            </a:pPr>
            <a:r>
              <a:rPr lang="en-GB" sz="1100" b="1">
                <a:solidFill>
                  <a:srgbClr val="203864"/>
                </a:solidFill>
                <a:latin typeface="Cambria" panose="02040503050406030204" pitchFamily="18" charset="0"/>
                <a:ea typeface="Cambria" panose="02040503050406030204" pitchFamily="18" charset="0"/>
                <a:cs typeface="Calibri" panose="020F0502020204030204" pitchFamily="34" charset="0"/>
              </a:rPr>
              <a:t>When</a:t>
            </a:r>
            <a:r>
              <a:rPr lang="en-GB" sz="1050">
                <a:latin typeface="Calibri" panose="020F0502020204030204" pitchFamily="34" charset="0"/>
                <a:cs typeface="Calibri" panose="020F0502020204030204" pitchFamily="34" charset="0"/>
              </a:rPr>
              <a:t> the brain doesn’t receive enough - so fills in the gaps with patterns, generalisations, and our current views/mindset </a:t>
            </a:r>
          </a:p>
          <a:p>
            <a:pPr marL="171450" indent="-171450" algn="just">
              <a:buFont typeface="Arial" panose="020B0604020202020204" pitchFamily="34" charset="0"/>
              <a:buChar char="•"/>
            </a:pPr>
            <a:r>
              <a:rPr lang="en-GB" sz="1100" b="1">
                <a:solidFill>
                  <a:srgbClr val="203864"/>
                </a:solidFill>
                <a:latin typeface="Cambria" panose="02040503050406030204" pitchFamily="18" charset="0"/>
                <a:ea typeface="Cambria" panose="02040503050406030204" pitchFamily="18" charset="0"/>
                <a:cs typeface="Calibri" panose="020F0502020204030204" pitchFamily="34" charset="0"/>
              </a:rPr>
              <a:t>When</a:t>
            </a:r>
            <a:r>
              <a:rPr lang="en-GB" sz="1050">
                <a:latin typeface="Calibri" panose="020F0502020204030204" pitchFamily="34" charset="0"/>
                <a:cs typeface="Calibri" panose="020F0502020204030204" pitchFamily="34" charset="0"/>
              </a:rPr>
              <a:t> the brain is not given enough time (therefore must decide quickly) - and so makes assumptions and chooses the option that is easiest, nearest, or already started. #</a:t>
            </a:r>
          </a:p>
          <a:p>
            <a:pPr marL="171450" indent="-171450" algn="just">
              <a:buFont typeface="Arial" panose="020B0604020202020204" pitchFamily="34" charset="0"/>
              <a:buChar char="•"/>
            </a:pPr>
            <a:r>
              <a:rPr lang="en-GB" sz="1100" b="1">
                <a:solidFill>
                  <a:srgbClr val="203864"/>
                </a:solidFill>
                <a:latin typeface="Cambria" panose="02040503050406030204" pitchFamily="18" charset="0"/>
                <a:ea typeface="Cambria" panose="02040503050406030204" pitchFamily="18" charset="0"/>
                <a:cs typeface="Calibri" panose="020F0502020204030204" pitchFamily="34" charset="0"/>
              </a:rPr>
              <a:t>When</a:t>
            </a:r>
            <a:r>
              <a:rPr lang="en-GB" sz="1050">
                <a:latin typeface="Calibri" panose="020F0502020204030204" pitchFamily="34" charset="0"/>
                <a:cs typeface="Calibri" panose="020F0502020204030204" pitchFamily="34" charset="0"/>
              </a:rPr>
              <a:t> the brain doesn’t have the capacity to store everything (as this feature is limited) - so it edits memories to be simple and generalises information. </a:t>
            </a:r>
          </a:p>
        </p:txBody>
      </p:sp>
      <p:sp>
        <p:nvSpPr>
          <p:cNvPr id="29" name="TextBox 28">
            <a:extLst>
              <a:ext uri="{FF2B5EF4-FFF2-40B4-BE49-F238E27FC236}">
                <a16:creationId xmlns:a16="http://schemas.microsoft.com/office/drawing/2014/main" id="{570875F2-D1FD-BF9C-8C84-D425736A78A2}"/>
              </a:ext>
            </a:extLst>
          </p:cNvPr>
          <p:cNvSpPr txBox="1"/>
          <p:nvPr/>
        </p:nvSpPr>
        <p:spPr>
          <a:xfrm>
            <a:off x="295579" y="8292573"/>
            <a:ext cx="2793118" cy="1384995"/>
          </a:xfrm>
          <a:prstGeom prst="rect">
            <a:avLst/>
          </a:prstGeom>
          <a:noFill/>
        </p:spPr>
        <p:txBody>
          <a:bodyPr wrap="square">
            <a:spAutoFit/>
          </a:bodyPr>
          <a:lstStyle/>
          <a:p>
            <a:pPr algn="just"/>
            <a:r>
              <a:rPr lang="en-GB" sz="1050">
                <a:latin typeface="Calibri" panose="020F0502020204030204" pitchFamily="34" charset="0"/>
                <a:cs typeface="Calibri" panose="020F0502020204030204" pitchFamily="34" charset="0"/>
              </a:rPr>
              <a:t>Many of these biases are inevitable and not inherently bad – everyone experiences these at some point in life. It is also impossible to check every thought for bias: these exist for a reason! However, becoming aware of and understanding the way bias affects our lives can be essential in decision making, self-reflecting and understanding others. </a:t>
            </a:r>
          </a:p>
        </p:txBody>
      </p:sp>
      <p:pic>
        <p:nvPicPr>
          <p:cNvPr id="1026" name="Picture 2" descr="Brain Anatomy and How the Brain Works | Johns Hopkins Medicine">
            <a:extLst>
              <a:ext uri="{FF2B5EF4-FFF2-40B4-BE49-F238E27FC236}">
                <a16:creationId xmlns:a16="http://schemas.microsoft.com/office/drawing/2014/main" id="{5DD80426-442E-45F1-8E35-7BC467282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27" y="3066065"/>
            <a:ext cx="3005956" cy="133713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9EBF8B87-5C07-0E0B-D67E-B03D3ABDC37E}"/>
              </a:ext>
            </a:extLst>
          </p:cNvPr>
          <p:cNvSpPr/>
          <p:nvPr/>
        </p:nvSpPr>
        <p:spPr>
          <a:xfrm>
            <a:off x="4512196" y="716926"/>
            <a:ext cx="2203355" cy="384693"/>
          </a:xfrm>
          <a:prstGeom prst="rect">
            <a:avLst/>
          </a:prstGeom>
          <a:solidFill>
            <a:srgbClr val="3C87FD"/>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24" name="TextBox 1093">
            <a:extLst>
              <a:ext uri="{FF2B5EF4-FFF2-40B4-BE49-F238E27FC236}">
                <a16:creationId xmlns:a16="http://schemas.microsoft.com/office/drawing/2014/main" id="{3E7DF92E-7814-48F5-98BB-6EE33E7550A9}"/>
              </a:ext>
            </a:extLst>
          </p:cNvPr>
          <p:cNvSpPr txBox="1"/>
          <p:nvPr/>
        </p:nvSpPr>
        <p:spPr>
          <a:xfrm>
            <a:off x="4561471" y="773222"/>
            <a:ext cx="21048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chemeClr val="bg1"/>
                </a:solidFill>
                <a:latin typeface="Calibri" panose="020F0502020204030204" pitchFamily="34" charset="0"/>
                <a:ea typeface="Calibri"/>
                <a:cs typeface="Calibri" panose="020F0502020204030204" pitchFamily="34" charset="0"/>
              </a:rPr>
              <a:t> Article written by</a:t>
            </a:r>
            <a:r>
              <a:rPr lang="en-GB" sz="1200" b="1">
                <a:solidFill>
                  <a:schemeClr val="bg1"/>
                </a:solidFill>
                <a:latin typeface="Calibri" panose="020F0502020204030204" pitchFamily="34" charset="0"/>
                <a:ea typeface="Calibri"/>
                <a:cs typeface="Calibri" panose="020F0502020204030204" pitchFamily="34" charset="0"/>
              </a:rPr>
              <a:t> L. Hatherly</a:t>
            </a:r>
          </a:p>
        </p:txBody>
      </p:sp>
      <p:pic>
        <p:nvPicPr>
          <p:cNvPr id="2" name="Graphic 1" descr="Right And Left Brain outline">
            <a:extLst>
              <a:ext uri="{FF2B5EF4-FFF2-40B4-BE49-F238E27FC236}">
                <a16:creationId xmlns:a16="http://schemas.microsoft.com/office/drawing/2014/main" id="{46F5518D-D2AF-1555-90C2-4463AE35C3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6827" y="522594"/>
            <a:ext cx="592173" cy="592700"/>
          </a:xfrm>
          <a:prstGeom prst="rect">
            <a:avLst/>
          </a:prstGeom>
        </p:spPr>
      </p:pic>
      <p:pic>
        <p:nvPicPr>
          <p:cNvPr id="3" name="Graphic 2" descr="Brain in head outline">
            <a:extLst>
              <a:ext uri="{FF2B5EF4-FFF2-40B4-BE49-F238E27FC236}">
                <a16:creationId xmlns:a16="http://schemas.microsoft.com/office/drawing/2014/main" id="{99BAFD6F-7067-419D-6FCF-B73E737AB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7067" y="174158"/>
            <a:ext cx="490933" cy="491370"/>
          </a:xfrm>
          <a:prstGeom prst="rect">
            <a:avLst/>
          </a:prstGeom>
        </p:spPr>
      </p:pic>
      <p:sp>
        <p:nvSpPr>
          <p:cNvPr id="22" name="Star: 4 Points 21">
            <a:extLst>
              <a:ext uri="{FF2B5EF4-FFF2-40B4-BE49-F238E27FC236}">
                <a16:creationId xmlns:a16="http://schemas.microsoft.com/office/drawing/2014/main" id="{55A5675C-F8D3-3708-94EA-84A430E51818}"/>
              </a:ext>
            </a:extLst>
          </p:cNvPr>
          <p:cNvSpPr/>
          <p:nvPr/>
        </p:nvSpPr>
        <p:spPr>
          <a:xfrm>
            <a:off x="4618745" y="74940"/>
            <a:ext cx="443862" cy="546294"/>
          </a:xfrm>
          <a:prstGeom prst="star4">
            <a:avLst>
              <a:gd name="adj" fmla="val 10846"/>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3" name="Star: 4 Points 22">
            <a:extLst>
              <a:ext uri="{FF2B5EF4-FFF2-40B4-BE49-F238E27FC236}">
                <a16:creationId xmlns:a16="http://schemas.microsoft.com/office/drawing/2014/main" id="{EAF7D640-13F5-0B7B-BCAA-4EAA6DD58793}"/>
              </a:ext>
            </a:extLst>
          </p:cNvPr>
          <p:cNvSpPr/>
          <p:nvPr/>
        </p:nvSpPr>
        <p:spPr>
          <a:xfrm>
            <a:off x="4930764" y="309904"/>
            <a:ext cx="324433" cy="333841"/>
          </a:xfrm>
          <a:prstGeom prst="star4">
            <a:avLst>
              <a:gd name="adj" fmla="val 10846"/>
            </a:avLst>
          </a:prstGeom>
          <a:solidFill>
            <a:schemeClr val="accent1">
              <a:lumMod val="60000"/>
              <a:lumOff val="40000"/>
            </a:schemeClr>
          </a:solidFill>
          <a:ln>
            <a:solidFill>
              <a:schemeClr val="accent1">
                <a:lumMod val="60000"/>
                <a:lumOff val="4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Requires="p14">
          <p:contentPart p14:bwMode="auto" r:id="rId7">
            <p14:nvContentPartPr>
              <p14:cNvPr id="24" name="Ink 23">
                <a:extLst>
                  <a:ext uri="{FF2B5EF4-FFF2-40B4-BE49-F238E27FC236}">
                    <a16:creationId xmlns:a16="http://schemas.microsoft.com/office/drawing/2014/main" id="{95F3A2D7-84A8-C873-4BBA-DC699AAAC89A}"/>
                  </a:ext>
                </a:extLst>
              </p14:cNvPr>
              <p14:cNvContentPartPr/>
              <p14:nvPr/>
            </p14:nvContentPartPr>
            <p14:xfrm>
              <a:off x="3272968" y="236947"/>
              <a:ext cx="189419" cy="182757"/>
            </p14:xfrm>
          </p:contentPart>
        </mc:Choice>
        <mc:Fallback>
          <p:pic>
            <p:nvPicPr>
              <p:cNvPr id="24" name="Ink 23">
                <a:extLst>
                  <a:ext uri="{FF2B5EF4-FFF2-40B4-BE49-F238E27FC236}">
                    <a16:creationId xmlns:a16="http://schemas.microsoft.com/office/drawing/2014/main" id="{95F3A2D7-84A8-C873-4BBA-DC699AAAC89A}"/>
                  </a:ext>
                </a:extLst>
              </p:cNvPr>
              <p:cNvPicPr/>
              <p:nvPr/>
            </p:nvPicPr>
            <p:blipFill>
              <a:blip r:embed="rId8"/>
              <a:stretch>
                <a:fillRect/>
              </a:stretch>
            </p:blipFill>
            <p:spPr>
              <a:xfrm>
                <a:off x="3263982" y="227971"/>
                <a:ext cx="207031" cy="200351"/>
              </a:xfrm>
              <a:prstGeom prst="rect">
                <a:avLst/>
              </a:prstGeom>
            </p:spPr>
          </p:pic>
        </mc:Fallback>
      </mc:AlternateContent>
    </p:spTree>
    <p:extLst>
      <p:ext uri="{BB962C8B-B14F-4D97-AF65-F5344CB8AC3E}">
        <p14:creationId xmlns:p14="http://schemas.microsoft.com/office/powerpoint/2010/main" val="82705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10170-0212-FCC2-2470-A1D4EE66074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97284F-3C0E-441A-312D-6B253F07A5F5}"/>
              </a:ext>
            </a:extLst>
          </p:cNvPr>
          <p:cNvSpPr/>
          <p:nvPr/>
        </p:nvSpPr>
        <p:spPr>
          <a:xfrm>
            <a:off x="232756" y="266008"/>
            <a:ext cx="3196244" cy="748145"/>
          </a:xfrm>
          <a:prstGeom prst="rect">
            <a:avLst/>
          </a:prstGeom>
          <a:solidFill>
            <a:srgbClr val="5BC3F6"/>
          </a:solidFill>
          <a:ln>
            <a:solidFill>
              <a:srgbClr val="5BC3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9" name="Title 1">
            <a:extLst>
              <a:ext uri="{FF2B5EF4-FFF2-40B4-BE49-F238E27FC236}">
                <a16:creationId xmlns:a16="http://schemas.microsoft.com/office/drawing/2014/main" id="{B681C14C-E26A-AC9E-7B6A-8A1347B1D242}"/>
              </a:ext>
            </a:extLst>
          </p:cNvPr>
          <p:cNvSpPr txBox="1">
            <a:spLocks/>
          </p:cNvSpPr>
          <p:nvPr/>
        </p:nvSpPr>
        <p:spPr>
          <a:xfrm>
            <a:off x="263453" y="189255"/>
            <a:ext cx="6548005" cy="7187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r>
              <a:rPr lang="en-GB" sz="3200" b="1">
                <a:solidFill>
                  <a:srgbClr val="4472C4"/>
                </a:solidFill>
                <a:latin typeface="Cambria"/>
                <a:ea typeface="Cambria"/>
                <a:cs typeface="Calibri Light"/>
              </a:rPr>
              <a:t> PUZZLES – </a:t>
            </a:r>
            <a:r>
              <a:rPr lang="en-GB" sz="2000">
                <a:solidFill>
                  <a:srgbClr val="4472C4"/>
                </a:solidFill>
                <a:latin typeface="Cambria"/>
                <a:ea typeface="Cambria"/>
                <a:cs typeface="Calibri Light"/>
              </a:rPr>
              <a:t>Sudoku and </a:t>
            </a:r>
            <a:r>
              <a:rPr lang="en-GB" sz="2000" b="1">
                <a:solidFill>
                  <a:schemeClr val="accent1">
                    <a:lumMod val="50000"/>
                  </a:schemeClr>
                </a:solidFill>
                <a:latin typeface="Cambria"/>
                <a:ea typeface="Cambria"/>
                <a:cs typeface="Calibri Light"/>
              </a:rPr>
              <a:t>C</a:t>
            </a:r>
            <a:r>
              <a:rPr lang="en-GB" sz="2000" b="1">
                <a:solidFill>
                  <a:srgbClr val="002060"/>
                </a:solidFill>
                <a:latin typeface="Cambria"/>
                <a:ea typeface="Cambria"/>
                <a:cs typeface="Calibri Light"/>
              </a:rPr>
              <a:t>oding Problem</a:t>
            </a:r>
            <a:endParaRPr lang="en-US"/>
          </a:p>
        </p:txBody>
      </p:sp>
      <p:sp>
        <p:nvSpPr>
          <p:cNvPr id="10" name="Oval 9">
            <a:extLst>
              <a:ext uri="{FF2B5EF4-FFF2-40B4-BE49-F238E27FC236}">
                <a16:creationId xmlns:a16="http://schemas.microsoft.com/office/drawing/2014/main" id="{38C61870-F0DF-5419-5495-7EAAB1D6DE26}"/>
              </a:ext>
            </a:extLst>
          </p:cNvPr>
          <p:cNvSpPr/>
          <p:nvPr/>
        </p:nvSpPr>
        <p:spPr>
          <a:xfrm>
            <a:off x="385599" y="458815"/>
            <a:ext cx="342985" cy="331266"/>
          </a:xfrm>
          <a:prstGeom prst="ellipse">
            <a:avLst/>
          </a:prstGeom>
          <a:solidFill>
            <a:schemeClr val="bg1"/>
          </a:solidFill>
          <a:ln>
            <a:solidFill>
              <a:srgbClr val="5BC3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39" name="TextBox 5">
            <a:extLst>
              <a:ext uri="{FF2B5EF4-FFF2-40B4-BE49-F238E27FC236}">
                <a16:creationId xmlns:a16="http://schemas.microsoft.com/office/drawing/2014/main" id="{DFE7AD73-92A7-D4FF-3AD2-20BDDC4BB81D}"/>
              </a:ext>
            </a:extLst>
          </p:cNvPr>
          <p:cNvSpPr txBox="1"/>
          <p:nvPr/>
        </p:nvSpPr>
        <p:spPr>
          <a:xfrm>
            <a:off x="392996" y="513597"/>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3C87FD"/>
                </a:solidFill>
                <a:latin typeface="Calibri" panose="020F0502020204030204" pitchFamily="34" charset="0"/>
                <a:cs typeface="Calibri" panose="020F0502020204030204" pitchFamily="34" charset="0"/>
              </a:rPr>
              <a:t>14</a:t>
            </a:r>
          </a:p>
        </p:txBody>
      </p:sp>
      <p:pic>
        <p:nvPicPr>
          <p:cNvPr id="2" name="Picture 1" descr="A sudoku game with numbers and symbols&#10;&#10;Description automatically generated">
            <a:extLst>
              <a:ext uri="{FF2B5EF4-FFF2-40B4-BE49-F238E27FC236}">
                <a16:creationId xmlns:a16="http://schemas.microsoft.com/office/drawing/2014/main" id="{7A09604A-9701-4CA0-9EE1-D43684C637C8}"/>
              </a:ext>
            </a:extLst>
          </p:cNvPr>
          <p:cNvPicPr>
            <a:picLocks noChangeAspect="1"/>
          </p:cNvPicPr>
          <p:nvPr/>
        </p:nvPicPr>
        <p:blipFill rotWithShape="1">
          <a:blip r:embed="rId2">
            <a:duotone>
              <a:schemeClr val="accent1">
                <a:shade val="45000"/>
                <a:satMod val="135000"/>
              </a:schemeClr>
              <a:prstClr val="white"/>
            </a:duotone>
          </a:blip>
          <a:srcRect l="2604" t="2206" r="4594" b="735"/>
          <a:stretch/>
        </p:blipFill>
        <p:spPr>
          <a:xfrm>
            <a:off x="231369" y="1221588"/>
            <a:ext cx="2138200" cy="2058366"/>
          </a:xfrm>
          <a:prstGeom prst="rect">
            <a:avLst/>
          </a:prstGeom>
        </p:spPr>
      </p:pic>
      <p:pic>
        <p:nvPicPr>
          <p:cNvPr id="4" name="Picture 3" descr="A grid of squares with numbers&#10;&#10;Description automatically generated">
            <a:extLst>
              <a:ext uri="{FF2B5EF4-FFF2-40B4-BE49-F238E27FC236}">
                <a16:creationId xmlns:a16="http://schemas.microsoft.com/office/drawing/2014/main" id="{9F5C6708-4711-93FC-ED05-35BADA3143C7}"/>
              </a:ext>
            </a:extLst>
          </p:cNvPr>
          <p:cNvPicPr>
            <a:picLocks noChangeAspect="1"/>
          </p:cNvPicPr>
          <p:nvPr/>
        </p:nvPicPr>
        <p:blipFill rotWithShape="1">
          <a:blip r:embed="rId3">
            <a:duotone>
              <a:schemeClr val="accent1">
                <a:shade val="45000"/>
                <a:satMod val="135000"/>
              </a:schemeClr>
              <a:prstClr val="white"/>
            </a:duotone>
          </a:blip>
          <a:srcRect l="2545" t="2989" r="2982" b="2366"/>
          <a:stretch/>
        </p:blipFill>
        <p:spPr>
          <a:xfrm>
            <a:off x="2413052" y="1221588"/>
            <a:ext cx="2009775" cy="2043737"/>
          </a:xfrm>
          <a:prstGeom prst="rect">
            <a:avLst/>
          </a:prstGeom>
        </p:spPr>
      </p:pic>
      <p:pic>
        <p:nvPicPr>
          <p:cNvPr id="5" name="Picture 4" descr="A grid of squares with numbers and letters&#10;&#10;Description automatically generated">
            <a:extLst>
              <a:ext uri="{FF2B5EF4-FFF2-40B4-BE49-F238E27FC236}">
                <a16:creationId xmlns:a16="http://schemas.microsoft.com/office/drawing/2014/main" id="{42FA1F04-138D-FB8F-38EF-4882524EF82A}"/>
              </a:ext>
            </a:extLst>
          </p:cNvPr>
          <p:cNvPicPr>
            <a:picLocks noChangeAspect="1"/>
          </p:cNvPicPr>
          <p:nvPr/>
        </p:nvPicPr>
        <p:blipFill rotWithShape="1">
          <a:blip r:embed="rId4">
            <a:duotone>
              <a:schemeClr val="accent1">
                <a:shade val="45000"/>
                <a:satMod val="135000"/>
              </a:schemeClr>
              <a:prstClr val="white"/>
            </a:duotone>
          </a:blip>
          <a:srcRect l="1325" t="1375" r="2552" b="2007"/>
          <a:stretch/>
        </p:blipFill>
        <p:spPr>
          <a:xfrm>
            <a:off x="4497383" y="1206960"/>
            <a:ext cx="2049519" cy="2058366"/>
          </a:xfrm>
          <a:prstGeom prst="rect">
            <a:avLst/>
          </a:prstGeom>
        </p:spPr>
      </p:pic>
      <p:sp>
        <p:nvSpPr>
          <p:cNvPr id="3" name="TextBox 4">
            <a:extLst>
              <a:ext uri="{FF2B5EF4-FFF2-40B4-BE49-F238E27FC236}">
                <a16:creationId xmlns:a16="http://schemas.microsoft.com/office/drawing/2014/main" id="{66C55E41-A9AC-86D7-227E-B2CC51707812}"/>
              </a:ext>
            </a:extLst>
          </p:cNvPr>
          <p:cNvSpPr txBox="1"/>
          <p:nvPr/>
        </p:nvSpPr>
        <p:spPr>
          <a:xfrm>
            <a:off x="457663" y="3318112"/>
            <a:ext cx="163866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chemeClr val="accent1"/>
                </a:solidFill>
                <a:latin typeface="Calibri" panose="020F0502020204030204" pitchFamily="34" charset="0"/>
                <a:cs typeface="Calibri" panose="020F0502020204030204" pitchFamily="34" charset="0"/>
              </a:rPr>
              <a:t>EASY DIFFICULTY</a:t>
            </a:r>
          </a:p>
        </p:txBody>
      </p:sp>
      <p:sp>
        <p:nvSpPr>
          <p:cNvPr id="7" name="TextBox 4">
            <a:extLst>
              <a:ext uri="{FF2B5EF4-FFF2-40B4-BE49-F238E27FC236}">
                <a16:creationId xmlns:a16="http://schemas.microsoft.com/office/drawing/2014/main" id="{BD3D7F02-7E9E-74C1-317D-F3D924098508}"/>
              </a:ext>
            </a:extLst>
          </p:cNvPr>
          <p:cNvSpPr txBox="1"/>
          <p:nvPr/>
        </p:nvSpPr>
        <p:spPr>
          <a:xfrm>
            <a:off x="2436059" y="3318112"/>
            <a:ext cx="196375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chemeClr val="accent1"/>
                </a:solidFill>
                <a:latin typeface="Calibri" panose="020F0502020204030204" pitchFamily="34" charset="0"/>
                <a:cs typeface="Calibri" panose="020F0502020204030204" pitchFamily="34" charset="0"/>
              </a:rPr>
              <a:t>MEDIUM DIFFICULTY</a:t>
            </a:r>
          </a:p>
        </p:txBody>
      </p:sp>
      <p:sp>
        <p:nvSpPr>
          <p:cNvPr id="8" name="TextBox 4">
            <a:extLst>
              <a:ext uri="{FF2B5EF4-FFF2-40B4-BE49-F238E27FC236}">
                <a16:creationId xmlns:a16="http://schemas.microsoft.com/office/drawing/2014/main" id="{A364F9DB-6D7C-2D83-E0EE-6BD4CF2135BD}"/>
              </a:ext>
            </a:extLst>
          </p:cNvPr>
          <p:cNvSpPr txBox="1"/>
          <p:nvPr/>
        </p:nvSpPr>
        <p:spPr>
          <a:xfrm>
            <a:off x="4623741" y="3318112"/>
            <a:ext cx="179680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chemeClr val="accent1"/>
                </a:solidFill>
                <a:latin typeface="Calibri" panose="020F0502020204030204" pitchFamily="34" charset="0"/>
                <a:cs typeface="Calibri" panose="020F0502020204030204" pitchFamily="34" charset="0"/>
              </a:rPr>
              <a:t>HARD DIFFICULTY</a:t>
            </a:r>
          </a:p>
        </p:txBody>
      </p:sp>
      <p:sp>
        <p:nvSpPr>
          <p:cNvPr id="11" name="Rectangle: Rounded Corners 10">
            <a:extLst>
              <a:ext uri="{FF2B5EF4-FFF2-40B4-BE49-F238E27FC236}">
                <a16:creationId xmlns:a16="http://schemas.microsoft.com/office/drawing/2014/main" id="{7D38BCF1-E184-7224-ABC1-B6081C5C5EB5}"/>
              </a:ext>
            </a:extLst>
          </p:cNvPr>
          <p:cNvSpPr/>
          <p:nvPr/>
        </p:nvSpPr>
        <p:spPr>
          <a:xfrm>
            <a:off x="251331" y="6152754"/>
            <a:ext cx="6328138" cy="3478890"/>
          </a:xfrm>
          <a:prstGeom prst="roundRect">
            <a:avLst>
              <a:gd name="adj" fmla="val 2909"/>
            </a:avLst>
          </a:prstGeom>
          <a:noFill/>
          <a:ln w="19050" cap="sq">
            <a:solidFill>
              <a:schemeClr val="accent1"/>
            </a:solidFill>
            <a:miter lim="800000"/>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800"/>
          </a:p>
        </p:txBody>
      </p:sp>
      <p:sp>
        <p:nvSpPr>
          <p:cNvPr id="12" name="TextBox 11">
            <a:extLst>
              <a:ext uri="{FF2B5EF4-FFF2-40B4-BE49-F238E27FC236}">
                <a16:creationId xmlns:a16="http://schemas.microsoft.com/office/drawing/2014/main" id="{2AA325C9-609F-0BC0-0CE2-B50E79E55E1F}"/>
              </a:ext>
            </a:extLst>
          </p:cNvPr>
          <p:cNvSpPr txBox="1"/>
          <p:nvPr/>
        </p:nvSpPr>
        <p:spPr>
          <a:xfrm>
            <a:off x="353269" y="6263067"/>
            <a:ext cx="3927686" cy="369332"/>
          </a:xfrm>
          <a:prstGeom prst="rect">
            <a:avLst/>
          </a:prstGeom>
          <a:noFill/>
        </p:spPr>
        <p:txBody>
          <a:bodyPr wrap="square" lIns="91440" tIns="45720" rIns="91440" bIns="45720" anchor="t">
            <a:spAutoFit/>
          </a:bodyPr>
          <a:lstStyle/>
          <a:p>
            <a:r>
              <a:rPr lang="en-GB" b="1">
                <a:solidFill>
                  <a:srgbClr val="002060"/>
                </a:solidFill>
                <a:latin typeface="Bahnschrift"/>
              </a:rPr>
              <a:t>Coding problem</a:t>
            </a:r>
            <a:r>
              <a:rPr lang="en-GB" sz="1600" b="1">
                <a:solidFill>
                  <a:schemeClr val="accent1"/>
                </a:solidFill>
                <a:latin typeface="Bahnschrift"/>
              </a:rPr>
              <a:t> – Converter program</a:t>
            </a:r>
            <a:endParaRPr lang="en-GB" sz="1600">
              <a:solidFill>
                <a:schemeClr val="accent1"/>
              </a:solidFill>
            </a:endParaRPr>
          </a:p>
        </p:txBody>
      </p:sp>
      <p:sp>
        <p:nvSpPr>
          <p:cNvPr id="13" name="Rectangle 12">
            <a:extLst>
              <a:ext uri="{FF2B5EF4-FFF2-40B4-BE49-F238E27FC236}">
                <a16:creationId xmlns:a16="http://schemas.microsoft.com/office/drawing/2014/main" id="{7108F419-62EE-8EBB-9D2C-66DDDA2D504F}"/>
              </a:ext>
            </a:extLst>
          </p:cNvPr>
          <p:cNvSpPr/>
          <p:nvPr/>
        </p:nvSpPr>
        <p:spPr>
          <a:xfrm>
            <a:off x="4280955" y="6344045"/>
            <a:ext cx="2139588" cy="261610"/>
          </a:xfrm>
          <a:prstGeom prst="rect">
            <a:avLst/>
          </a:prstGeom>
          <a:solidFill>
            <a:srgbClr val="3C87FD"/>
          </a:solidFill>
          <a:ln>
            <a:solidFill>
              <a:srgbClr val="3C8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6F82E2F-E4B9-0A8F-B582-1EBF8C6CAAD5}"/>
              </a:ext>
            </a:extLst>
          </p:cNvPr>
          <p:cNvSpPr txBox="1"/>
          <p:nvPr/>
        </p:nvSpPr>
        <p:spPr>
          <a:xfrm>
            <a:off x="4280955" y="6344777"/>
            <a:ext cx="21395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solidFill>
                  <a:schemeClr val="bg1"/>
                </a:solidFill>
                <a:latin typeface="Calibri" panose="020F0502020204030204" pitchFamily="34" charset="0"/>
                <a:ea typeface="Calibri"/>
                <a:cs typeface="Calibri" panose="020F0502020204030204" pitchFamily="34" charset="0"/>
              </a:rPr>
              <a:t> Problem Written by</a:t>
            </a:r>
            <a:r>
              <a:rPr lang="en-GB" sz="1100" b="1">
                <a:solidFill>
                  <a:schemeClr val="bg1"/>
                </a:solidFill>
                <a:latin typeface="Calibri" panose="020F0502020204030204" pitchFamily="34" charset="0"/>
                <a:ea typeface="Calibri"/>
                <a:cs typeface="Calibri" panose="020F0502020204030204" pitchFamily="34" charset="0"/>
              </a:rPr>
              <a:t> L. Hatherly</a:t>
            </a:r>
          </a:p>
        </p:txBody>
      </p:sp>
      <p:sp>
        <p:nvSpPr>
          <p:cNvPr id="15" name="Rectangle: Rounded Corners 14">
            <a:extLst>
              <a:ext uri="{FF2B5EF4-FFF2-40B4-BE49-F238E27FC236}">
                <a16:creationId xmlns:a16="http://schemas.microsoft.com/office/drawing/2014/main" id="{040913FF-2616-A5FF-9419-3977CE3756CB}"/>
              </a:ext>
            </a:extLst>
          </p:cNvPr>
          <p:cNvSpPr/>
          <p:nvPr/>
        </p:nvSpPr>
        <p:spPr>
          <a:xfrm>
            <a:off x="244929" y="3769179"/>
            <a:ext cx="6340928" cy="2160304"/>
          </a:xfrm>
          <a:custGeom>
            <a:avLst/>
            <a:gdLst>
              <a:gd name="connsiteX0" fmla="*/ 0 w 6340928"/>
              <a:gd name="connsiteY0" fmla="*/ 360058 h 2160304"/>
              <a:gd name="connsiteX1" fmla="*/ 360058 w 6340928"/>
              <a:gd name="connsiteY1" fmla="*/ 0 h 2160304"/>
              <a:gd name="connsiteX2" fmla="*/ 984593 w 6340928"/>
              <a:gd name="connsiteY2" fmla="*/ 0 h 2160304"/>
              <a:gd name="connsiteX3" fmla="*/ 1552919 w 6340928"/>
              <a:gd name="connsiteY3" fmla="*/ 0 h 2160304"/>
              <a:gd name="connsiteX4" fmla="*/ 2008830 w 6340928"/>
              <a:gd name="connsiteY4" fmla="*/ 0 h 2160304"/>
              <a:gd name="connsiteX5" fmla="*/ 2633364 w 6340928"/>
              <a:gd name="connsiteY5" fmla="*/ 0 h 2160304"/>
              <a:gd name="connsiteX6" fmla="*/ 3089274 w 6340928"/>
              <a:gd name="connsiteY6" fmla="*/ 0 h 2160304"/>
              <a:gd name="connsiteX7" fmla="*/ 3826225 w 6340928"/>
              <a:gd name="connsiteY7" fmla="*/ 0 h 2160304"/>
              <a:gd name="connsiteX8" fmla="*/ 4506968 w 6340928"/>
              <a:gd name="connsiteY8" fmla="*/ 0 h 2160304"/>
              <a:gd name="connsiteX9" fmla="*/ 5019087 w 6340928"/>
              <a:gd name="connsiteY9" fmla="*/ 0 h 2160304"/>
              <a:gd name="connsiteX10" fmla="*/ 5980870 w 6340928"/>
              <a:gd name="connsiteY10" fmla="*/ 0 h 2160304"/>
              <a:gd name="connsiteX11" fmla="*/ 6340928 w 6340928"/>
              <a:gd name="connsiteY11" fmla="*/ 360058 h 2160304"/>
              <a:gd name="connsiteX12" fmla="*/ 6340928 w 6340928"/>
              <a:gd name="connsiteY12" fmla="*/ 868924 h 2160304"/>
              <a:gd name="connsiteX13" fmla="*/ 6340928 w 6340928"/>
              <a:gd name="connsiteY13" fmla="*/ 1377791 h 2160304"/>
              <a:gd name="connsiteX14" fmla="*/ 6340928 w 6340928"/>
              <a:gd name="connsiteY14" fmla="*/ 1800246 h 2160304"/>
              <a:gd name="connsiteX15" fmla="*/ 5980870 w 6340928"/>
              <a:gd name="connsiteY15" fmla="*/ 2160304 h 2160304"/>
              <a:gd name="connsiteX16" fmla="*/ 5524960 w 6340928"/>
              <a:gd name="connsiteY16" fmla="*/ 2160304 h 2160304"/>
              <a:gd name="connsiteX17" fmla="*/ 5069049 w 6340928"/>
              <a:gd name="connsiteY17" fmla="*/ 2160304 h 2160304"/>
              <a:gd name="connsiteX18" fmla="*/ 4613139 w 6340928"/>
              <a:gd name="connsiteY18" fmla="*/ 2160304 h 2160304"/>
              <a:gd name="connsiteX19" fmla="*/ 4044813 w 6340928"/>
              <a:gd name="connsiteY19" fmla="*/ 2160304 h 2160304"/>
              <a:gd name="connsiteX20" fmla="*/ 3307862 w 6340928"/>
              <a:gd name="connsiteY20" fmla="*/ 2160304 h 2160304"/>
              <a:gd name="connsiteX21" fmla="*/ 2851951 w 6340928"/>
              <a:gd name="connsiteY21" fmla="*/ 2160304 h 2160304"/>
              <a:gd name="connsiteX22" fmla="*/ 2227417 w 6340928"/>
              <a:gd name="connsiteY22" fmla="*/ 2160304 h 2160304"/>
              <a:gd name="connsiteX23" fmla="*/ 1771506 w 6340928"/>
              <a:gd name="connsiteY23" fmla="*/ 2160304 h 2160304"/>
              <a:gd name="connsiteX24" fmla="*/ 1034555 w 6340928"/>
              <a:gd name="connsiteY24" fmla="*/ 2160304 h 2160304"/>
              <a:gd name="connsiteX25" fmla="*/ 360058 w 6340928"/>
              <a:gd name="connsiteY25" fmla="*/ 2160304 h 2160304"/>
              <a:gd name="connsiteX26" fmla="*/ 0 w 6340928"/>
              <a:gd name="connsiteY26" fmla="*/ 1800246 h 2160304"/>
              <a:gd name="connsiteX27" fmla="*/ 0 w 6340928"/>
              <a:gd name="connsiteY27" fmla="*/ 1363389 h 2160304"/>
              <a:gd name="connsiteX28" fmla="*/ 0 w 6340928"/>
              <a:gd name="connsiteY28" fmla="*/ 912130 h 2160304"/>
              <a:gd name="connsiteX29" fmla="*/ 0 w 6340928"/>
              <a:gd name="connsiteY29" fmla="*/ 360058 h 2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40928" h="2160304" fill="none" extrusionOk="0">
                <a:moveTo>
                  <a:pt x="0" y="360058"/>
                </a:moveTo>
                <a:cubicBezTo>
                  <a:pt x="1330" y="152216"/>
                  <a:pt x="170789" y="9979"/>
                  <a:pt x="360058" y="0"/>
                </a:cubicBezTo>
                <a:cubicBezTo>
                  <a:pt x="571864" y="-3928"/>
                  <a:pt x="766465" y="28723"/>
                  <a:pt x="984593" y="0"/>
                </a:cubicBezTo>
                <a:cubicBezTo>
                  <a:pt x="1202721" y="-28723"/>
                  <a:pt x="1379072" y="-25326"/>
                  <a:pt x="1552919" y="0"/>
                </a:cubicBezTo>
                <a:cubicBezTo>
                  <a:pt x="1726766" y="25326"/>
                  <a:pt x="1917439" y="-21974"/>
                  <a:pt x="2008830" y="0"/>
                </a:cubicBezTo>
                <a:cubicBezTo>
                  <a:pt x="2100221" y="21974"/>
                  <a:pt x="2436238" y="-22691"/>
                  <a:pt x="2633364" y="0"/>
                </a:cubicBezTo>
                <a:cubicBezTo>
                  <a:pt x="2830490" y="22691"/>
                  <a:pt x="2923318" y="-16096"/>
                  <a:pt x="3089274" y="0"/>
                </a:cubicBezTo>
                <a:cubicBezTo>
                  <a:pt x="3255230" y="16096"/>
                  <a:pt x="3624432" y="8028"/>
                  <a:pt x="3826225" y="0"/>
                </a:cubicBezTo>
                <a:cubicBezTo>
                  <a:pt x="4028018" y="-8028"/>
                  <a:pt x="4260955" y="6411"/>
                  <a:pt x="4506968" y="0"/>
                </a:cubicBezTo>
                <a:cubicBezTo>
                  <a:pt x="4752981" y="-6411"/>
                  <a:pt x="4847582" y="6752"/>
                  <a:pt x="5019087" y="0"/>
                </a:cubicBezTo>
                <a:cubicBezTo>
                  <a:pt x="5190592" y="-6752"/>
                  <a:pt x="5718688" y="26555"/>
                  <a:pt x="5980870" y="0"/>
                </a:cubicBezTo>
                <a:cubicBezTo>
                  <a:pt x="6165804" y="16936"/>
                  <a:pt x="6331011" y="136626"/>
                  <a:pt x="6340928" y="360058"/>
                </a:cubicBezTo>
                <a:cubicBezTo>
                  <a:pt x="6324582" y="531967"/>
                  <a:pt x="6322082" y="695320"/>
                  <a:pt x="6340928" y="868924"/>
                </a:cubicBezTo>
                <a:cubicBezTo>
                  <a:pt x="6359774" y="1042528"/>
                  <a:pt x="6356786" y="1199149"/>
                  <a:pt x="6340928" y="1377791"/>
                </a:cubicBezTo>
                <a:cubicBezTo>
                  <a:pt x="6325070" y="1556433"/>
                  <a:pt x="6328539" y="1635711"/>
                  <a:pt x="6340928" y="1800246"/>
                </a:cubicBezTo>
                <a:cubicBezTo>
                  <a:pt x="6317996" y="1991067"/>
                  <a:pt x="6218289" y="2163176"/>
                  <a:pt x="5980870" y="2160304"/>
                </a:cubicBezTo>
                <a:cubicBezTo>
                  <a:pt x="5799899" y="2142745"/>
                  <a:pt x="5624698" y="2158910"/>
                  <a:pt x="5524960" y="2160304"/>
                </a:cubicBezTo>
                <a:cubicBezTo>
                  <a:pt x="5425222" y="2161699"/>
                  <a:pt x="5176450" y="2174105"/>
                  <a:pt x="5069049" y="2160304"/>
                </a:cubicBezTo>
                <a:cubicBezTo>
                  <a:pt x="4961648" y="2146503"/>
                  <a:pt x="4740428" y="2181573"/>
                  <a:pt x="4613139" y="2160304"/>
                </a:cubicBezTo>
                <a:cubicBezTo>
                  <a:pt x="4485850" y="2139036"/>
                  <a:pt x="4217156" y="2166722"/>
                  <a:pt x="4044813" y="2160304"/>
                </a:cubicBezTo>
                <a:cubicBezTo>
                  <a:pt x="3872470" y="2153886"/>
                  <a:pt x="3551689" y="2154019"/>
                  <a:pt x="3307862" y="2160304"/>
                </a:cubicBezTo>
                <a:cubicBezTo>
                  <a:pt x="3064035" y="2166589"/>
                  <a:pt x="2993166" y="2169770"/>
                  <a:pt x="2851951" y="2160304"/>
                </a:cubicBezTo>
                <a:cubicBezTo>
                  <a:pt x="2710736" y="2150838"/>
                  <a:pt x="2463160" y="2132810"/>
                  <a:pt x="2227417" y="2160304"/>
                </a:cubicBezTo>
                <a:cubicBezTo>
                  <a:pt x="1991674" y="2187798"/>
                  <a:pt x="1918108" y="2156102"/>
                  <a:pt x="1771506" y="2160304"/>
                </a:cubicBezTo>
                <a:cubicBezTo>
                  <a:pt x="1624904" y="2164506"/>
                  <a:pt x="1307183" y="2187694"/>
                  <a:pt x="1034555" y="2160304"/>
                </a:cubicBezTo>
                <a:cubicBezTo>
                  <a:pt x="761927" y="2132914"/>
                  <a:pt x="517716" y="2187600"/>
                  <a:pt x="360058" y="2160304"/>
                </a:cubicBezTo>
                <a:cubicBezTo>
                  <a:pt x="149707" y="2158962"/>
                  <a:pt x="4752" y="2035417"/>
                  <a:pt x="0" y="1800246"/>
                </a:cubicBezTo>
                <a:cubicBezTo>
                  <a:pt x="2352" y="1588708"/>
                  <a:pt x="5644" y="1492330"/>
                  <a:pt x="0" y="1363389"/>
                </a:cubicBezTo>
                <a:cubicBezTo>
                  <a:pt x="-5644" y="1234448"/>
                  <a:pt x="-8297" y="1132782"/>
                  <a:pt x="0" y="912130"/>
                </a:cubicBezTo>
                <a:cubicBezTo>
                  <a:pt x="8297" y="691478"/>
                  <a:pt x="25122" y="529781"/>
                  <a:pt x="0" y="360058"/>
                </a:cubicBezTo>
                <a:close/>
              </a:path>
              <a:path w="6340928" h="2160304" stroke="0" extrusionOk="0">
                <a:moveTo>
                  <a:pt x="0" y="360058"/>
                </a:moveTo>
                <a:cubicBezTo>
                  <a:pt x="-16835" y="120121"/>
                  <a:pt x="185031" y="-10033"/>
                  <a:pt x="360058" y="0"/>
                </a:cubicBezTo>
                <a:cubicBezTo>
                  <a:pt x="534561" y="658"/>
                  <a:pt x="626930" y="1342"/>
                  <a:pt x="815968" y="0"/>
                </a:cubicBezTo>
                <a:cubicBezTo>
                  <a:pt x="1005006" y="-1342"/>
                  <a:pt x="1218713" y="25363"/>
                  <a:pt x="1552919" y="0"/>
                </a:cubicBezTo>
                <a:cubicBezTo>
                  <a:pt x="1887125" y="-25363"/>
                  <a:pt x="1897265" y="20431"/>
                  <a:pt x="2065038" y="0"/>
                </a:cubicBezTo>
                <a:cubicBezTo>
                  <a:pt x="2232811" y="-20431"/>
                  <a:pt x="2375028" y="-12667"/>
                  <a:pt x="2520948" y="0"/>
                </a:cubicBezTo>
                <a:cubicBezTo>
                  <a:pt x="2666868" y="12667"/>
                  <a:pt x="2789108" y="19425"/>
                  <a:pt x="3033066" y="0"/>
                </a:cubicBezTo>
                <a:cubicBezTo>
                  <a:pt x="3277024" y="-19425"/>
                  <a:pt x="3418388" y="8266"/>
                  <a:pt x="3545185" y="0"/>
                </a:cubicBezTo>
                <a:cubicBezTo>
                  <a:pt x="3671982" y="-8266"/>
                  <a:pt x="3931941" y="842"/>
                  <a:pt x="4057303" y="0"/>
                </a:cubicBezTo>
                <a:cubicBezTo>
                  <a:pt x="4182665" y="-842"/>
                  <a:pt x="4321052" y="4191"/>
                  <a:pt x="4569422" y="0"/>
                </a:cubicBezTo>
                <a:cubicBezTo>
                  <a:pt x="4817792" y="-4191"/>
                  <a:pt x="4875588" y="24338"/>
                  <a:pt x="5137748" y="0"/>
                </a:cubicBezTo>
                <a:cubicBezTo>
                  <a:pt x="5399908" y="-24338"/>
                  <a:pt x="5715741" y="-26321"/>
                  <a:pt x="5980870" y="0"/>
                </a:cubicBezTo>
                <a:cubicBezTo>
                  <a:pt x="6182972" y="29495"/>
                  <a:pt x="6316217" y="138132"/>
                  <a:pt x="6340928" y="360058"/>
                </a:cubicBezTo>
                <a:cubicBezTo>
                  <a:pt x="6344753" y="589996"/>
                  <a:pt x="6343878" y="618498"/>
                  <a:pt x="6340928" y="868924"/>
                </a:cubicBezTo>
                <a:cubicBezTo>
                  <a:pt x="6337978" y="1119350"/>
                  <a:pt x="6362812" y="1248134"/>
                  <a:pt x="6340928" y="1377791"/>
                </a:cubicBezTo>
                <a:cubicBezTo>
                  <a:pt x="6319044" y="1507448"/>
                  <a:pt x="6339664" y="1613286"/>
                  <a:pt x="6340928" y="1800246"/>
                </a:cubicBezTo>
                <a:cubicBezTo>
                  <a:pt x="6318033" y="2005155"/>
                  <a:pt x="6166281" y="2154481"/>
                  <a:pt x="5980870" y="2160304"/>
                </a:cubicBezTo>
                <a:cubicBezTo>
                  <a:pt x="5808230" y="2135199"/>
                  <a:pt x="5466129" y="2128668"/>
                  <a:pt x="5300127" y="2160304"/>
                </a:cubicBezTo>
                <a:cubicBezTo>
                  <a:pt x="5134125" y="2191940"/>
                  <a:pt x="4868066" y="2165582"/>
                  <a:pt x="4675593" y="2160304"/>
                </a:cubicBezTo>
                <a:cubicBezTo>
                  <a:pt x="4483120" y="2155026"/>
                  <a:pt x="4360750" y="2183229"/>
                  <a:pt x="4163474" y="2160304"/>
                </a:cubicBezTo>
                <a:cubicBezTo>
                  <a:pt x="3966198" y="2137379"/>
                  <a:pt x="3730882" y="2149397"/>
                  <a:pt x="3595148" y="2160304"/>
                </a:cubicBezTo>
                <a:cubicBezTo>
                  <a:pt x="3459414" y="2171211"/>
                  <a:pt x="3098578" y="2170139"/>
                  <a:pt x="2970613" y="2160304"/>
                </a:cubicBezTo>
                <a:cubicBezTo>
                  <a:pt x="2842649" y="2150469"/>
                  <a:pt x="2439574" y="2162117"/>
                  <a:pt x="2289870" y="2160304"/>
                </a:cubicBezTo>
                <a:cubicBezTo>
                  <a:pt x="2140166" y="2158491"/>
                  <a:pt x="1864530" y="2169143"/>
                  <a:pt x="1609127" y="2160304"/>
                </a:cubicBezTo>
                <a:cubicBezTo>
                  <a:pt x="1353724" y="2151465"/>
                  <a:pt x="1179834" y="2137803"/>
                  <a:pt x="1040801" y="2160304"/>
                </a:cubicBezTo>
                <a:cubicBezTo>
                  <a:pt x="901768" y="2182805"/>
                  <a:pt x="662339" y="2133335"/>
                  <a:pt x="360058" y="2160304"/>
                </a:cubicBezTo>
                <a:cubicBezTo>
                  <a:pt x="141963" y="2194119"/>
                  <a:pt x="-15030" y="2008708"/>
                  <a:pt x="0" y="1800246"/>
                </a:cubicBezTo>
                <a:cubicBezTo>
                  <a:pt x="-4490" y="1588530"/>
                  <a:pt x="11651" y="1556225"/>
                  <a:pt x="0" y="1348987"/>
                </a:cubicBezTo>
                <a:cubicBezTo>
                  <a:pt x="-11651" y="1141749"/>
                  <a:pt x="-23146" y="1025015"/>
                  <a:pt x="0" y="868924"/>
                </a:cubicBezTo>
                <a:cubicBezTo>
                  <a:pt x="23146" y="712833"/>
                  <a:pt x="12537" y="488669"/>
                  <a:pt x="0" y="360058"/>
                </a:cubicBezTo>
                <a:close/>
              </a:path>
            </a:pathLst>
          </a:custGeom>
          <a:solidFill>
            <a:schemeClr val="accent1">
              <a:lumMod val="20000"/>
              <a:lumOff val="80000"/>
            </a:schemeClr>
          </a:solidFill>
          <a:ln w="952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F78DA6-75B3-E241-EE2D-BB492EB7911D}"/>
              </a:ext>
            </a:extLst>
          </p:cNvPr>
          <p:cNvSpPr txBox="1"/>
          <p:nvPr/>
        </p:nvSpPr>
        <p:spPr>
          <a:xfrm>
            <a:off x="353849" y="3824521"/>
            <a:ext cx="3571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E8CBE"/>
                </a:solidFill>
                <a:latin typeface="Cambria" panose="02040503050406030204" pitchFamily="18" charset="0"/>
                <a:ea typeface="Cambria" panose="02040503050406030204" pitchFamily="18" charset="0"/>
              </a:rPr>
              <a:t>Positive News Stories:</a:t>
            </a:r>
          </a:p>
        </p:txBody>
      </p:sp>
      <p:sp>
        <p:nvSpPr>
          <p:cNvPr id="17" name="TextBox 16">
            <a:extLst>
              <a:ext uri="{FF2B5EF4-FFF2-40B4-BE49-F238E27FC236}">
                <a16:creationId xmlns:a16="http://schemas.microsoft.com/office/drawing/2014/main" id="{20CA89AF-68A6-41A5-BA54-178E17B9EB64}"/>
              </a:ext>
            </a:extLst>
          </p:cNvPr>
          <p:cNvSpPr txBox="1"/>
          <p:nvPr/>
        </p:nvSpPr>
        <p:spPr>
          <a:xfrm>
            <a:off x="392996" y="6701211"/>
            <a:ext cx="6087051" cy="468398"/>
          </a:xfrm>
          <a:prstGeom prst="rect">
            <a:avLst/>
          </a:prstGeom>
          <a:noFill/>
        </p:spPr>
        <p:txBody>
          <a:bodyPr wrap="square">
            <a:spAutoFit/>
          </a:bodyPr>
          <a:lstStyle/>
          <a:p>
            <a:pPr algn="just" rtl="0" fontAlgn="base">
              <a:lnSpc>
                <a:spcPts val="1500"/>
              </a:lnSpc>
              <a:spcAft>
                <a:spcPts val="600"/>
              </a:spcAft>
            </a:pPr>
            <a:r>
              <a:rPr lang="en-GB" sz="1200" b="0" i="0">
                <a:solidFill>
                  <a:srgbClr val="000000"/>
                </a:solidFill>
                <a:effectLst/>
                <a:highlight>
                  <a:srgbClr val="FFFFFF"/>
                </a:highlight>
                <a:latin typeface="Calibri" panose="020F0502020204030204" pitchFamily="34" charset="0"/>
              </a:rPr>
              <a:t>This problem is relatively self-explanatory. Write a program that will convert between </a:t>
            </a:r>
            <a:r>
              <a:rPr lang="en-GB" sz="1200" b="1" i="0">
                <a:solidFill>
                  <a:srgbClr val="000000"/>
                </a:solidFill>
                <a:effectLst/>
                <a:highlight>
                  <a:srgbClr val="FFFFFF"/>
                </a:highlight>
                <a:latin typeface="Calibri" panose="020F0502020204030204" pitchFamily="34" charset="0"/>
              </a:rPr>
              <a:t>binary</a:t>
            </a:r>
            <a:r>
              <a:rPr lang="en-GB" sz="1200" b="0" i="0">
                <a:solidFill>
                  <a:srgbClr val="000000"/>
                </a:solidFill>
                <a:effectLst/>
                <a:highlight>
                  <a:srgbClr val="FFFFFF"/>
                </a:highlight>
                <a:latin typeface="Calibri" panose="020F0502020204030204" pitchFamily="34" charset="0"/>
              </a:rPr>
              <a:t>, </a:t>
            </a:r>
            <a:r>
              <a:rPr lang="en-GB" sz="1200" b="1" i="0">
                <a:solidFill>
                  <a:srgbClr val="000000"/>
                </a:solidFill>
                <a:effectLst/>
                <a:highlight>
                  <a:srgbClr val="FFFFFF"/>
                </a:highlight>
                <a:latin typeface="Calibri" panose="020F0502020204030204" pitchFamily="34" charset="0"/>
              </a:rPr>
              <a:t>denary</a:t>
            </a:r>
            <a:r>
              <a:rPr lang="en-GB" sz="1200" b="0" i="0">
                <a:solidFill>
                  <a:srgbClr val="000000"/>
                </a:solidFill>
                <a:effectLst/>
                <a:highlight>
                  <a:srgbClr val="FFFFFF"/>
                </a:highlight>
                <a:latin typeface="Calibri" panose="020F0502020204030204" pitchFamily="34" charset="0"/>
              </a:rPr>
              <a:t> and </a:t>
            </a:r>
            <a:r>
              <a:rPr lang="en-GB" sz="1200" b="1" i="0">
                <a:solidFill>
                  <a:srgbClr val="000000"/>
                </a:solidFill>
                <a:effectLst/>
                <a:highlight>
                  <a:srgbClr val="FFFFFF"/>
                </a:highlight>
                <a:latin typeface="Calibri" panose="020F0502020204030204" pitchFamily="34" charset="0"/>
              </a:rPr>
              <a:t>hexadecimal</a:t>
            </a:r>
            <a:r>
              <a:rPr lang="en-GB" sz="1200" b="0" i="0">
                <a:solidFill>
                  <a:srgbClr val="000000"/>
                </a:solidFill>
                <a:effectLst/>
                <a:highlight>
                  <a:srgbClr val="FFFFFF"/>
                </a:highlight>
                <a:latin typeface="Calibri" panose="020F0502020204030204" pitchFamily="34" charset="0"/>
              </a:rPr>
              <a:t> based on in input from the user. </a:t>
            </a:r>
            <a:endParaRPr lang="en-GB" sz="1200" b="0">
              <a:solidFill>
                <a:srgbClr val="000000"/>
              </a:solidFill>
              <a:effectLst/>
              <a:latin typeface="Segoe UI" panose="020B0502040204020203" pitchFamily="34" charset="0"/>
            </a:endParaRPr>
          </a:p>
        </p:txBody>
      </p:sp>
      <p:pic>
        <p:nvPicPr>
          <p:cNvPr id="20" name="Picture 19">
            <a:extLst>
              <a:ext uri="{FF2B5EF4-FFF2-40B4-BE49-F238E27FC236}">
                <a16:creationId xmlns:a16="http://schemas.microsoft.com/office/drawing/2014/main" id="{84F953DB-A7A6-05F1-E122-A0A805F9AC2A}"/>
              </a:ext>
            </a:extLst>
          </p:cNvPr>
          <p:cNvPicPr>
            <a:picLocks noChangeAspect="1"/>
          </p:cNvPicPr>
          <p:nvPr/>
        </p:nvPicPr>
        <p:blipFill rotWithShape="1">
          <a:blip r:embed="rId5"/>
          <a:srcRect l="402"/>
          <a:stretch/>
        </p:blipFill>
        <p:spPr>
          <a:xfrm>
            <a:off x="2836406" y="7503193"/>
            <a:ext cx="3573084" cy="1942966"/>
          </a:xfrm>
          <a:prstGeom prst="rect">
            <a:avLst/>
          </a:prstGeom>
        </p:spPr>
      </p:pic>
      <p:sp>
        <p:nvSpPr>
          <p:cNvPr id="24" name="TextBox 23">
            <a:extLst>
              <a:ext uri="{FF2B5EF4-FFF2-40B4-BE49-F238E27FC236}">
                <a16:creationId xmlns:a16="http://schemas.microsoft.com/office/drawing/2014/main" id="{C9639B46-D411-F5CB-11F0-753059F514D6}"/>
              </a:ext>
            </a:extLst>
          </p:cNvPr>
          <p:cNvSpPr txBox="1"/>
          <p:nvPr/>
        </p:nvSpPr>
        <p:spPr>
          <a:xfrm>
            <a:off x="385600" y="7157417"/>
            <a:ext cx="2260064" cy="2391232"/>
          </a:xfrm>
          <a:prstGeom prst="rect">
            <a:avLst/>
          </a:prstGeom>
          <a:noFill/>
        </p:spPr>
        <p:txBody>
          <a:bodyPr wrap="square">
            <a:spAutoFit/>
          </a:bodyPr>
          <a:lstStyle/>
          <a:p>
            <a:pPr marL="0" marR="0" lvl="0" indent="0" algn="just" defTabSz="914400" rtl="0" eaLnBrk="1" fontAlgn="base" latinLnBrk="0" hangingPunct="1">
              <a:lnSpc>
                <a:spcPts val="1500"/>
              </a:lnSpc>
              <a:spcBef>
                <a:spcPts val="0"/>
              </a:spcBef>
              <a:buClrTx/>
              <a:buSzTx/>
              <a:buFontTx/>
              <a:buNone/>
              <a:tabLst/>
              <a:defRPr/>
            </a:pPr>
            <a:r>
              <a:rPr kumimoji="0" lang="en-GB" sz="1100" b="1" i="0" u="none" strike="noStrike" kern="1200" cap="none" spc="0" normalizeH="0" baseline="0" noProof="0">
                <a:ln>
                  <a:noFill/>
                </a:ln>
                <a:solidFill>
                  <a:schemeClr val="accent1"/>
                </a:solidFill>
                <a:effectLst/>
                <a:uLnTx/>
                <a:uFillTx/>
                <a:latin typeface="Calibri" panose="020F0502020204030204" pitchFamily="34" charset="0"/>
                <a:ea typeface="+mn-ea"/>
                <a:cs typeface="+mn-cs"/>
              </a:rPr>
              <a:t>You can add many different extensions to this problem to make it more of a challenge, for example:</a:t>
            </a:r>
          </a:p>
          <a:p>
            <a:pPr marL="171450" marR="0" lvl="0" indent="-171450" algn="just" defTabSz="914400" rtl="0" eaLnBrk="1" fontAlgn="base" latinLnBrk="0" hangingPunct="1">
              <a:lnSpc>
                <a:spcPts val="1500"/>
              </a:lnSpc>
              <a:spcBef>
                <a:spcPts val="0"/>
              </a:spcBef>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Include signed and unsigned binary</a:t>
            </a:r>
          </a:p>
          <a:p>
            <a:pPr marL="171450" marR="0" lvl="0" indent="-171450" algn="just" defTabSz="914400" rtl="0" eaLnBrk="1" fontAlgn="base" latinLnBrk="0" hangingPunct="1">
              <a:lnSpc>
                <a:spcPts val="1500"/>
              </a:lnSpc>
              <a:spcBef>
                <a:spcPts val="0"/>
              </a:spcBef>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Include floating point binary</a:t>
            </a:r>
          </a:p>
          <a:p>
            <a:pPr marL="171450" marR="0" lvl="0" indent="-171450" algn="just" defTabSz="914400" rtl="0" eaLnBrk="1" fontAlgn="base" latinLnBrk="0" hangingPunct="1">
              <a:lnSpc>
                <a:spcPts val="1500"/>
              </a:lnSpc>
              <a:spcBef>
                <a:spcPts val="0"/>
              </a:spcBef>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Extend this conversion to any number base, for example base 3, base 5, etc.</a:t>
            </a:r>
          </a:p>
          <a:p>
            <a:pPr marL="171450" marR="0" lvl="0" indent="-171450" algn="just" defTabSz="914400" rtl="0" eaLnBrk="1" fontAlgn="base" latinLnBrk="0" hangingPunct="1">
              <a:lnSpc>
                <a:spcPts val="1500"/>
              </a:lnSpc>
              <a:spcBef>
                <a:spcPts val="0"/>
              </a:spcBef>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Make your program as robust as possible (include validation checks, etc.)</a:t>
            </a:r>
            <a:endParaRPr lang="en-GB" sz="1600"/>
          </a:p>
        </p:txBody>
      </p:sp>
      <p:sp>
        <p:nvSpPr>
          <p:cNvPr id="25" name="Rectangle 24">
            <a:extLst>
              <a:ext uri="{FF2B5EF4-FFF2-40B4-BE49-F238E27FC236}">
                <a16:creationId xmlns:a16="http://schemas.microsoft.com/office/drawing/2014/main" id="{AA73D104-4652-B307-9DCF-C0F00D8DBD2C}"/>
              </a:ext>
            </a:extLst>
          </p:cNvPr>
          <p:cNvSpPr/>
          <p:nvPr/>
        </p:nvSpPr>
        <p:spPr>
          <a:xfrm>
            <a:off x="2824214" y="7284290"/>
            <a:ext cx="3573084" cy="206711"/>
          </a:xfrm>
          <a:prstGeom prst="rect">
            <a:avLst/>
          </a:prstGeom>
          <a:solidFill>
            <a:srgbClr val="5BB5D5"/>
          </a:solidFill>
          <a:ln>
            <a:solidFill>
              <a:srgbClr val="5BB5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latin typeface="Calibri" panose="020F0502020204030204" pitchFamily="34" charset="0"/>
                <a:cs typeface="Calibri" panose="020F0502020204030204" pitchFamily="34" charset="0"/>
              </a:rPr>
              <a:t>Example code running:</a:t>
            </a:r>
          </a:p>
        </p:txBody>
      </p:sp>
      <p:sp>
        <p:nvSpPr>
          <p:cNvPr id="26" name="Rectangle 25">
            <a:extLst>
              <a:ext uri="{FF2B5EF4-FFF2-40B4-BE49-F238E27FC236}">
                <a16:creationId xmlns:a16="http://schemas.microsoft.com/office/drawing/2014/main" id="{E9FFB81E-128F-4DC5-80D7-88F878C31820}"/>
              </a:ext>
            </a:extLst>
          </p:cNvPr>
          <p:cNvSpPr/>
          <p:nvPr/>
        </p:nvSpPr>
        <p:spPr>
          <a:xfrm>
            <a:off x="2820594" y="7284290"/>
            <a:ext cx="3573084" cy="2149677"/>
          </a:xfrm>
          <a:prstGeom prst="rect">
            <a:avLst/>
          </a:prstGeom>
          <a:noFill/>
          <a:ln>
            <a:solidFill>
              <a:srgbClr val="5BB5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erson holding a cd&#10;&#10;Description automatically generated">
            <a:extLst>
              <a:ext uri="{FF2B5EF4-FFF2-40B4-BE49-F238E27FC236}">
                <a16:creationId xmlns:a16="http://schemas.microsoft.com/office/drawing/2014/main" id="{2B3F86DC-1F6B-5331-758A-C9E3D44C6576}"/>
              </a:ext>
            </a:extLst>
          </p:cNvPr>
          <p:cNvPicPr>
            <a:picLocks noChangeAspect="1"/>
          </p:cNvPicPr>
          <p:nvPr/>
        </p:nvPicPr>
        <p:blipFill rotWithShape="1">
          <a:blip r:embed="rId6"/>
          <a:srcRect l="2326" r="25268" b="394"/>
          <a:stretch/>
        </p:blipFill>
        <p:spPr>
          <a:xfrm>
            <a:off x="4722477" y="3965005"/>
            <a:ext cx="1599329" cy="1283574"/>
          </a:xfrm>
          <a:prstGeom prst="rect">
            <a:avLst/>
          </a:prstGeom>
        </p:spPr>
      </p:pic>
      <p:sp>
        <p:nvSpPr>
          <p:cNvPr id="21" name="TextBox 20">
            <a:extLst>
              <a:ext uri="{FF2B5EF4-FFF2-40B4-BE49-F238E27FC236}">
                <a16:creationId xmlns:a16="http://schemas.microsoft.com/office/drawing/2014/main" id="{0B076682-C139-68C2-C4BB-1E9DBF6F740F}"/>
              </a:ext>
            </a:extLst>
          </p:cNvPr>
          <p:cNvSpPr txBox="1"/>
          <p:nvPr/>
        </p:nvSpPr>
        <p:spPr>
          <a:xfrm>
            <a:off x="2705100" y="3854450"/>
            <a:ext cx="36512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2" name="TextBox 21">
            <a:extLst>
              <a:ext uri="{FF2B5EF4-FFF2-40B4-BE49-F238E27FC236}">
                <a16:creationId xmlns:a16="http://schemas.microsoft.com/office/drawing/2014/main" id="{7298C688-344A-5C49-24A3-426CEC8B33CE}"/>
              </a:ext>
            </a:extLst>
          </p:cNvPr>
          <p:cNvSpPr txBox="1"/>
          <p:nvPr/>
        </p:nvSpPr>
        <p:spPr>
          <a:xfrm>
            <a:off x="353269" y="4157534"/>
            <a:ext cx="4334664" cy="1169551"/>
          </a:xfrm>
          <a:prstGeom prst="rect">
            <a:avLst/>
          </a:prstGeom>
          <a:noFill/>
        </p:spPr>
        <p:txBody>
          <a:bodyPr wrap="square" rtlCol="0">
            <a:spAutoFit/>
          </a:bodyPr>
          <a:lstStyle/>
          <a:p>
            <a:pPr algn="just"/>
            <a:r>
              <a:rPr lang="en-GB" sz="1000">
                <a:latin typeface="Calibri" panose="020F0502020204030204" pitchFamily="34" charset="0"/>
                <a:cs typeface="Calibri" panose="020F0502020204030204" pitchFamily="34" charset="0"/>
              </a:rPr>
              <a:t>Coldplay have recently announced a new album (“Moon Music”) and, in line with the rising popularity of vinyl records and conscious consumerism, have announced a new record that will be made from nine plastic bottles, recovered from consumer waste. They have also advertised a new “notebook” limited edition that will be made up of 70% river plastic, taken from the Rio Las Vacas in Guatemala. Coldplay hope to reduce carbon emissions by 85% by doing this, preventing excess plastic manufacture.</a:t>
            </a:r>
          </a:p>
        </p:txBody>
      </p:sp>
      <p:sp>
        <p:nvSpPr>
          <p:cNvPr id="23" name="TextBox 22">
            <a:extLst>
              <a:ext uri="{FF2B5EF4-FFF2-40B4-BE49-F238E27FC236}">
                <a16:creationId xmlns:a16="http://schemas.microsoft.com/office/drawing/2014/main" id="{E5585B81-34D5-10B3-C94B-3F3B2D13F679}"/>
              </a:ext>
            </a:extLst>
          </p:cNvPr>
          <p:cNvSpPr txBox="1"/>
          <p:nvPr/>
        </p:nvSpPr>
        <p:spPr>
          <a:xfrm>
            <a:off x="353269" y="5268603"/>
            <a:ext cx="5987806" cy="553998"/>
          </a:xfrm>
          <a:prstGeom prst="rect">
            <a:avLst/>
          </a:prstGeom>
          <a:noFill/>
        </p:spPr>
        <p:txBody>
          <a:bodyPr wrap="square" rtlCol="0">
            <a:spAutoFit/>
          </a:bodyPr>
          <a:lstStyle/>
          <a:p>
            <a:pPr algn="just"/>
            <a:r>
              <a:rPr lang="en-GB" sz="1000">
                <a:latin typeface="Calibri" panose="020F0502020204030204" pitchFamily="34" charset="0"/>
                <a:cs typeface="Calibri" panose="020F0502020204030204" pitchFamily="34" charset="0"/>
              </a:rPr>
              <a:t>The band has teamed up with Dutch non-profit The Ocean Cleanup, who have a mission to rid oceans and waterways of plastic. This organisation helps clean up the world’s oceans and rivers, deploying dedicated floating barricades and special boats to trap and collect plastic dumped in rivers and oceans.</a:t>
            </a:r>
          </a:p>
        </p:txBody>
      </p:sp>
    </p:spTree>
    <p:extLst>
      <p:ext uri="{BB962C8B-B14F-4D97-AF65-F5344CB8AC3E}">
        <p14:creationId xmlns:p14="http://schemas.microsoft.com/office/powerpoint/2010/main" val="897857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4E07-FB20-D5A6-EA3B-DB2AFCAA9E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91CFDF9-1DA6-2606-ED05-D5BE6DA19AC0}"/>
              </a:ext>
            </a:extLst>
          </p:cNvPr>
          <p:cNvSpPr/>
          <p:nvPr/>
        </p:nvSpPr>
        <p:spPr>
          <a:xfrm>
            <a:off x="233100" y="1642489"/>
            <a:ext cx="2685370" cy="2195456"/>
          </a:xfrm>
          <a:prstGeom prst="rect">
            <a:avLst/>
          </a:prstGeom>
          <a:no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055715-D9EC-452F-F40B-BEB6F4549358}"/>
              </a:ext>
            </a:extLst>
          </p:cNvPr>
          <p:cNvSpPr/>
          <p:nvPr/>
        </p:nvSpPr>
        <p:spPr>
          <a:xfrm>
            <a:off x="432262" y="392654"/>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2BBBBCE-DE71-C830-942C-F061718EB76E}"/>
              </a:ext>
            </a:extLst>
          </p:cNvPr>
          <p:cNvSpPr/>
          <p:nvPr/>
        </p:nvSpPr>
        <p:spPr>
          <a:xfrm>
            <a:off x="432810" y="409936"/>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594B613-3898-1BB7-A969-3C6437CD3938}"/>
              </a:ext>
            </a:extLst>
          </p:cNvPr>
          <p:cNvSpPr/>
          <p:nvPr/>
        </p:nvSpPr>
        <p:spPr>
          <a:xfrm>
            <a:off x="234000" y="222107"/>
            <a:ext cx="3302925" cy="630157"/>
          </a:xfrm>
          <a:prstGeom prst="rect">
            <a:avLst/>
          </a:prstGeom>
          <a:solidFill>
            <a:srgbClr val="E64D3B"/>
          </a:solid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1">
            <a:extLst>
              <a:ext uri="{FF2B5EF4-FFF2-40B4-BE49-F238E27FC236}">
                <a16:creationId xmlns:a16="http://schemas.microsoft.com/office/drawing/2014/main" id="{E409CABC-4965-E5DB-549D-C4B02EE760BA}"/>
              </a:ext>
            </a:extLst>
          </p:cNvPr>
          <p:cNvSpPr txBox="1">
            <a:spLocks/>
          </p:cNvSpPr>
          <p:nvPr/>
        </p:nvSpPr>
        <p:spPr>
          <a:xfrm>
            <a:off x="757787" y="58108"/>
            <a:ext cx="11128560" cy="738627"/>
          </a:xfrm>
          <a:prstGeom prst="rect">
            <a:avLst/>
          </a:prstGeom>
        </p:spPr>
        <p:txBody>
          <a:bodyPr vert="horz" lIns="91440" tIns="45720" rIns="91440" bIns="45720" rtlCol="0" anchor="b">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rgbClr val="78271E"/>
                </a:solidFill>
                <a:latin typeface="Cambria"/>
                <a:ea typeface="Cambria"/>
                <a:cs typeface="Calibri Light"/>
              </a:rPr>
              <a:t>NEWS AND HISTORY </a:t>
            </a:r>
            <a:r>
              <a:rPr lang="en-GB" sz="1600">
                <a:solidFill>
                  <a:srgbClr val="78271E"/>
                </a:solidFill>
                <a:latin typeface="Cambria"/>
                <a:ea typeface="Cambria"/>
                <a:cs typeface="Calibri Light"/>
              </a:rPr>
              <a:t>–  </a:t>
            </a:r>
            <a:r>
              <a:rPr lang="en-US" sz="1600">
                <a:solidFill>
                  <a:srgbClr val="E64D3B"/>
                </a:solidFill>
                <a:latin typeface="Cambria"/>
                <a:ea typeface="Cambria"/>
                <a:cs typeface="Calibri Light"/>
              </a:rPr>
              <a:t>Historical Figure of the Month,                                                                               </a:t>
            </a:r>
            <a:endParaRPr lang="en-GB" sz="1600">
              <a:solidFill>
                <a:srgbClr val="78271E"/>
              </a:solidFill>
              <a:latin typeface="Cambria"/>
              <a:ea typeface="Cambria"/>
              <a:cs typeface="Calibri Light"/>
            </a:endParaRPr>
          </a:p>
        </p:txBody>
      </p:sp>
      <p:sp>
        <p:nvSpPr>
          <p:cNvPr id="37" name="Oval 36">
            <a:extLst>
              <a:ext uri="{FF2B5EF4-FFF2-40B4-BE49-F238E27FC236}">
                <a16:creationId xmlns:a16="http://schemas.microsoft.com/office/drawing/2014/main" id="{7F1DD2BC-DC04-A2F6-5DBC-B1561952409F}"/>
              </a:ext>
            </a:extLst>
          </p:cNvPr>
          <p:cNvSpPr/>
          <p:nvPr/>
        </p:nvSpPr>
        <p:spPr>
          <a:xfrm>
            <a:off x="366254" y="399377"/>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3">
            <a:extLst>
              <a:ext uri="{FF2B5EF4-FFF2-40B4-BE49-F238E27FC236}">
                <a16:creationId xmlns:a16="http://schemas.microsoft.com/office/drawing/2014/main" id="{B5945BC0-EB32-2938-CF99-EEEC489D62B6}"/>
              </a:ext>
            </a:extLst>
          </p:cNvPr>
          <p:cNvSpPr txBox="1"/>
          <p:nvPr/>
        </p:nvSpPr>
        <p:spPr>
          <a:xfrm>
            <a:off x="361505" y="434005"/>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chemeClr val="accent2">
                    <a:lumMod val="75000"/>
                  </a:schemeClr>
                </a:solidFill>
                <a:cs typeface="Calibri"/>
              </a:rPr>
              <a:t>15</a:t>
            </a:r>
            <a:endParaRPr lang="en-GB" sz="1100">
              <a:solidFill>
                <a:schemeClr val="accent2">
                  <a:lumMod val="75000"/>
                </a:schemeClr>
              </a:solidFill>
            </a:endParaRPr>
          </a:p>
        </p:txBody>
      </p:sp>
      <p:sp>
        <p:nvSpPr>
          <p:cNvPr id="2" name="TextBox 1">
            <a:extLst>
              <a:ext uri="{FF2B5EF4-FFF2-40B4-BE49-F238E27FC236}">
                <a16:creationId xmlns:a16="http://schemas.microsoft.com/office/drawing/2014/main" id="{0DE6A3B6-035C-9E6F-4E0F-4B8B270AE391}"/>
              </a:ext>
            </a:extLst>
          </p:cNvPr>
          <p:cNvSpPr txBox="1"/>
          <p:nvPr/>
        </p:nvSpPr>
        <p:spPr>
          <a:xfrm>
            <a:off x="3864648" y="7481608"/>
            <a:ext cx="2650705" cy="21544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100">
              <a:solidFill>
                <a:srgbClr val="E64D3B"/>
              </a:solidFill>
              <a:latin typeface="Cambria"/>
              <a:ea typeface="Calibri"/>
              <a:cs typeface="Calibri"/>
            </a:endParaRPr>
          </a:p>
          <a:p>
            <a:pPr algn="just"/>
            <a:r>
              <a:rPr lang="en-US" sz="1100" b="1" i="1" u="sng">
                <a:solidFill>
                  <a:srgbClr val="E64D3B"/>
                </a:solidFill>
                <a:latin typeface="Cambria"/>
                <a:ea typeface="Cambria"/>
                <a:cs typeface="Segoe UI"/>
              </a:rPr>
              <a:t>Footnotes: </a:t>
            </a:r>
            <a:r>
              <a:rPr lang="en-US" sz="1100">
                <a:solidFill>
                  <a:srgbClr val="E64D3B"/>
                </a:solidFill>
                <a:latin typeface="Cambria"/>
                <a:ea typeface="Calibri"/>
                <a:cs typeface="Calibri"/>
              </a:rPr>
              <a:t> </a:t>
            </a:r>
          </a:p>
          <a:p>
            <a:pPr algn="just"/>
            <a:r>
              <a:rPr lang="en-US" sz="1000" b="1" i="1">
                <a:latin typeface="Cambria"/>
                <a:ea typeface="Cambria"/>
                <a:cs typeface="Segoe UI"/>
              </a:rPr>
              <a:t>Prussia: </a:t>
            </a:r>
            <a:r>
              <a:rPr lang="en-US" sz="1000">
                <a:latin typeface="Cambria"/>
                <a:ea typeface="Cambria"/>
                <a:cs typeface="Segoe UI"/>
              </a:rPr>
              <a:t>a magnificently powerful nation in Modern day Poland and Germany. </a:t>
            </a:r>
            <a:r>
              <a:rPr lang="en-US" sz="1000">
                <a:latin typeface="Cambria"/>
                <a:ea typeface="Calibri"/>
                <a:cs typeface="Calibri"/>
              </a:rPr>
              <a:t> </a:t>
            </a:r>
          </a:p>
          <a:p>
            <a:pPr algn="just"/>
            <a:r>
              <a:rPr lang="en-US" sz="1000" b="1" i="1">
                <a:latin typeface="Cambria"/>
                <a:ea typeface="Cambria"/>
                <a:cs typeface="Segoe UI"/>
              </a:rPr>
              <a:t>Silesia: </a:t>
            </a:r>
            <a:r>
              <a:rPr lang="en-US" sz="1000">
                <a:latin typeface="Cambria"/>
                <a:ea typeface="Cambria"/>
                <a:cs typeface="Segoe UI"/>
              </a:rPr>
              <a:t>a region in modern day Poland with massive economic power.</a:t>
            </a:r>
            <a:r>
              <a:rPr lang="en-US" sz="1000">
                <a:latin typeface="Cambria"/>
                <a:ea typeface="Calibri"/>
                <a:cs typeface="Calibri"/>
              </a:rPr>
              <a:t> </a:t>
            </a:r>
          </a:p>
          <a:p>
            <a:pPr algn="just"/>
            <a:r>
              <a:rPr lang="en-US" sz="1000" b="1" i="1">
                <a:latin typeface="Cambria"/>
                <a:ea typeface="Cambria"/>
                <a:cs typeface="Segoe UI"/>
              </a:rPr>
              <a:t>Seven years' war</a:t>
            </a:r>
            <a:r>
              <a:rPr lang="en-US" sz="1000">
                <a:latin typeface="Cambria"/>
                <a:ea typeface="Cambria"/>
                <a:cs typeface="Segoe UI"/>
              </a:rPr>
              <a:t>: a massive war which devastated Europe (1756-1763)</a:t>
            </a:r>
            <a:r>
              <a:rPr lang="en-US" sz="1000">
                <a:latin typeface="Cambria"/>
                <a:ea typeface="Calibri"/>
                <a:cs typeface="Calibri"/>
              </a:rPr>
              <a:t> </a:t>
            </a:r>
          </a:p>
          <a:p>
            <a:pPr algn="just"/>
            <a:r>
              <a:rPr lang="en-US" sz="1000" b="1" i="1">
                <a:latin typeface="Cambria"/>
                <a:ea typeface="Cambria"/>
                <a:cs typeface="Segoe UI"/>
              </a:rPr>
              <a:t>Voltaire:</a:t>
            </a:r>
            <a:r>
              <a:rPr lang="en-US" sz="1000">
                <a:latin typeface="Cambria"/>
                <a:ea typeface="Cambria"/>
                <a:cs typeface="Segoe UI"/>
              </a:rPr>
              <a:t> an enlightenment thinker, author of ‘Candide’</a:t>
            </a:r>
            <a:r>
              <a:rPr lang="en-US" sz="1000">
                <a:latin typeface="Cambria"/>
                <a:ea typeface="Calibri"/>
                <a:cs typeface="Calibri"/>
              </a:rPr>
              <a:t> </a:t>
            </a:r>
          </a:p>
          <a:p>
            <a:pPr algn="just"/>
            <a:r>
              <a:rPr lang="en-US" sz="1000" b="1">
                <a:latin typeface="Cambria"/>
                <a:ea typeface="Cambria"/>
                <a:cs typeface="Segoe UI"/>
              </a:rPr>
              <a:t>Machiavel(li): </a:t>
            </a:r>
            <a:r>
              <a:rPr lang="en-US" sz="1000">
                <a:latin typeface="Cambria"/>
                <a:ea typeface="Cambria"/>
                <a:cs typeface="Segoe UI"/>
              </a:rPr>
              <a:t>a political philosopher in the 16</a:t>
            </a:r>
            <a:r>
              <a:rPr lang="en-US" sz="700" baseline="30000">
                <a:latin typeface="Cambria"/>
                <a:ea typeface="Cambria"/>
                <a:cs typeface="Segoe UI"/>
              </a:rPr>
              <a:t>th</a:t>
            </a:r>
            <a:r>
              <a:rPr lang="en-US" sz="1000">
                <a:latin typeface="Cambria"/>
                <a:ea typeface="Cambria"/>
                <a:cs typeface="Segoe UI"/>
              </a:rPr>
              <a:t> century, author of ‘the prince’</a:t>
            </a:r>
            <a:r>
              <a:rPr lang="en-US" sz="1000">
                <a:latin typeface="Cambria"/>
                <a:ea typeface="Calibri"/>
                <a:cs typeface="Calibri"/>
              </a:rPr>
              <a:t> </a:t>
            </a:r>
          </a:p>
          <a:p>
            <a:endParaRPr lang="en-US" sz="1200"/>
          </a:p>
        </p:txBody>
      </p:sp>
      <p:sp>
        <p:nvSpPr>
          <p:cNvPr id="5" name="TextBox 4">
            <a:extLst>
              <a:ext uri="{FF2B5EF4-FFF2-40B4-BE49-F238E27FC236}">
                <a16:creationId xmlns:a16="http://schemas.microsoft.com/office/drawing/2014/main" id="{106423F1-F988-FC83-F85F-4D5F14846BF1}"/>
              </a:ext>
            </a:extLst>
          </p:cNvPr>
          <p:cNvSpPr txBox="1"/>
          <p:nvPr/>
        </p:nvSpPr>
        <p:spPr>
          <a:xfrm>
            <a:off x="247100" y="1021223"/>
            <a:ext cx="34038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E64D3B"/>
                </a:solidFill>
                <a:latin typeface="Cambria"/>
              </a:rPr>
              <a:t> </a:t>
            </a:r>
            <a:r>
              <a:rPr lang="en-US" sz="2400" b="1">
                <a:solidFill>
                  <a:srgbClr val="E64D3B"/>
                </a:solidFill>
                <a:latin typeface="Cambria"/>
              </a:rPr>
              <a:t>Fredrick</a:t>
            </a:r>
            <a:r>
              <a:rPr lang="en-US" sz="2400" b="1">
                <a:solidFill>
                  <a:schemeClr val="accent2">
                    <a:lumMod val="60000"/>
                    <a:lumOff val="40000"/>
                  </a:schemeClr>
                </a:solidFill>
                <a:latin typeface="Cambria"/>
              </a:rPr>
              <a:t> </a:t>
            </a:r>
            <a:r>
              <a:rPr lang="en-US" sz="2400" b="1">
                <a:solidFill>
                  <a:srgbClr val="E64D3B"/>
                </a:solidFill>
                <a:latin typeface="Cambria"/>
              </a:rPr>
              <a:t>II</a:t>
            </a:r>
            <a:r>
              <a:rPr lang="en-US" sz="2400" b="1">
                <a:solidFill>
                  <a:schemeClr val="accent2">
                    <a:lumMod val="60000"/>
                    <a:lumOff val="40000"/>
                  </a:schemeClr>
                </a:solidFill>
                <a:latin typeface="Cambria"/>
              </a:rPr>
              <a:t> of </a:t>
            </a:r>
            <a:r>
              <a:rPr lang="en-US" sz="2400" b="1">
                <a:solidFill>
                  <a:srgbClr val="E64D3B"/>
                </a:solidFill>
                <a:latin typeface="Cambria"/>
              </a:rPr>
              <a:t>Prussia</a:t>
            </a:r>
            <a:r>
              <a:rPr lang="en-US" sz="2400" b="1">
                <a:solidFill>
                  <a:schemeClr val="accent2">
                    <a:lumMod val="60000"/>
                    <a:lumOff val="40000"/>
                  </a:schemeClr>
                </a:solidFill>
                <a:latin typeface="Cambria"/>
              </a:rPr>
              <a:t> </a:t>
            </a:r>
            <a:r>
              <a:rPr lang="en-GB" sz="2400">
                <a:solidFill>
                  <a:srgbClr val="78271E"/>
                </a:solidFill>
                <a:latin typeface="Cambria"/>
              </a:rPr>
              <a:t> </a:t>
            </a:r>
            <a:endParaRPr lang="en-US" sz="2400"/>
          </a:p>
        </p:txBody>
      </p:sp>
      <p:sp>
        <p:nvSpPr>
          <p:cNvPr id="6" name="Rectangle 5">
            <a:extLst>
              <a:ext uri="{FF2B5EF4-FFF2-40B4-BE49-F238E27FC236}">
                <a16:creationId xmlns:a16="http://schemas.microsoft.com/office/drawing/2014/main" id="{AF33AE02-3330-485F-C05A-8671D05A3B0E}"/>
              </a:ext>
            </a:extLst>
          </p:cNvPr>
          <p:cNvSpPr/>
          <p:nvPr/>
        </p:nvSpPr>
        <p:spPr>
          <a:xfrm>
            <a:off x="231897" y="1008085"/>
            <a:ext cx="3319634" cy="476124"/>
          </a:xfrm>
          <a:prstGeom prst="rect">
            <a:avLst/>
          </a:prstGeom>
          <a:no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1FE912-8AA4-9B84-7A9B-C6B51AFA9275}"/>
              </a:ext>
            </a:extLst>
          </p:cNvPr>
          <p:cNvSpPr/>
          <p:nvPr/>
        </p:nvSpPr>
        <p:spPr>
          <a:xfrm>
            <a:off x="229439" y="5670532"/>
            <a:ext cx="3319658" cy="277738"/>
          </a:xfrm>
          <a:prstGeom prst="rect">
            <a:avLst/>
          </a:prstGeom>
          <a:solidFill>
            <a:srgbClr val="E64D3B"/>
          </a:solid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9C138D-4077-7D08-2395-51A6DBABAEB8}"/>
              </a:ext>
            </a:extLst>
          </p:cNvPr>
          <p:cNvSpPr txBox="1"/>
          <p:nvPr/>
        </p:nvSpPr>
        <p:spPr>
          <a:xfrm>
            <a:off x="721186" y="5696077"/>
            <a:ext cx="271253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accent2">
                    <a:lumMod val="20000"/>
                    <a:lumOff val="80000"/>
                  </a:schemeClr>
                </a:solidFill>
                <a:latin typeface="Cambria"/>
                <a:ea typeface="Cambria"/>
              </a:rPr>
              <a:t>Article written by: </a:t>
            </a:r>
            <a:r>
              <a:rPr lang="en-US" sz="1100" err="1">
                <a:solidFill>
                  <a:schemeClr val="accent2">
                    <a:lumMod val="20000"/>
                    <a:lumOff val="80000"/>
                  </a:schemeClr>
                </a:solidFill>
                <a:latin typeface="Cambria"/>
                <a:ea typeface="Cambria"/>
              </a:rPr>
              <a:t>O.Marques</a:t>
            </a:r>
            <a:r>
              <a:rPr lang="en-US" sz="1100">
                <a:solidFill>
                  <a:schemeClr val="accent2">
                    <a:lumMod val="20000"/>
                    <a:lumOff val="80000"/>
                  </a:schemeClr>
                </a:solidFill>
                <a:latin typeface="Cambria"/>
                <a:ea typeface="Cambria"/>
              </a:rPr>
              <a:t> </a:t>
            </a:r>
          </a:p>
        </p:txBody>
      </p:sp>
      <p:sp>
        <p:nvSpPr>
          <p:cNvPr id="23" name="Rectangle 22">
            <a:extLst>
              <a:ext uri="{FF2B5EF4-FFF2-40B4-BE49-F238E27FC236}">
                <a16:creationId xmlns:a16="http://schemas.microsoft.com/office/drawing/2014/main" id="{FB33A53B-64FC-56A7-BCF5-2E0563A1DFE8}"/>
              </a:ext>
            </a:extLst>
          </p:cNvPr>
          <p:cNvSpPr/>
          <p:nvPr/>
        </p:nvSpPr>
        <p:spPr>
          <a:xfrm>
            <a:off x="3293167" y="4471775"/>
            <a:ext cx="542251" cy="8728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B28F9CD-F83D-8429-BCCE-285F264158F0}"/>
              </a:ext>
            </a:extLst>
          </p:cNvPr>
          <p:cNvSpPr txBox="1"/>
          <p:nvPr/>
        </p:nvSpPr>
        <p:spPr>
          <a:xfrm>
            <a:off x="141388" y="3944089"/>
            <a:ext cx="3522818" cy="570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a:solidFill>
                  <a:srgbClr val="E64D3B"/>
                </a:solidFill>
                <a:latin typeface="Cambria"/>
                <a:ea typeface="Cambria"/>
                <a:cs typeface="Segoe UI"/>
              </a:rPr>
              <a:t>I </a:t>
            </a:r>
            <a:r>
              <a:rPr lang="en-US" sz="1000">
                <a:latin typeface="Calibri"/>
                <a:ea typeface="Cambria"/>
                <a:cs typeface="Calibri"/>
              </a:rPr>
              <a:t>promised an article on Frederick the great in March, and my intention was to make it my historical figure of the month for June. My reasoning for this was I felt that for pride month I would tell the story of one of history's many LGBTQ+ stories. The only thing I will add before I indulge you in the rich and fascinating history of Frederick, is that his story, like that of many homosexuals in the early-modern period is one riddled with malevolent homophobia, and some of it, which will be mentioned in this article is intensely disturbing, it is for that reason I encourage reader discretion.  ​</a:t>
            </a: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100">
              <a:solidFill>
                <a:srgbClr val="E64D3B"/>
              </a:solidFill>
              <a:latin typeface="Cambria"/>
              <a:ea typeface="Cambria"/>
              <a:cs typeface="Segoe UI"/>
            </a:endParaRPr>
          </a:p>
          <a:p>
            <a:pPr algn="just"/>
            <a:r>
              <a:rPr lang="en-US" sz="1100" b="1">
                <a:solidFill>
                  <a:srgbClr val="E64D3B"/>
                </a:solidFill>
                <a:latin typeface="Cambria"/>
                <a:ea typeface="Cambria"/>
                <a:cs typeface="Segoe UI"/>
              </a:rPr>
              <a:t>The</a:t>
            </a:r>
            <a:r>
              <a:rPr lang="en-US" sz="1000">
                <a:latin typeface="Cambria"/>
                <a:ea typeface="Cambria"/>
                <a:cs typeface="Segoe UI"/>
              </a:rPr>
              <a:t> </a:t>
            </a:r>
            <a:r>
              <a:rPr lang="en-US" sz="1000">
                <a:latin typeface="Calibri"/>
                <a:ea typeface="Cambria"/>
                <a:cs typeface="Segoe UI"/>
              </a:rPr>
              <a:t>title of ‘the great’ is given to a great many people in history, but few earned it quite as much as Frederick did. Prussia, as is referenced ubiquitously by amateur historians such as me, was not a state with an army, but an army with a country. Prussia’s culture was profoundly militaristic, and it was almost essential to be a brilliant general to be a Prussian king, let alone a good one. Frederick led his people to magnificent victories, he earned the title of Frederick the Great at the age of 33, when he signed the treaty of Dresden at the end of the Silesian wars, claiming Silesia for Prussia. His victory against Hapsburg Austria in these wars was shocking based on his age, but also based on the immense power of Austria under Maria-Theresa, who warrants an article all to herself, and proved Frederick as one of the greatest generals in history. He also led Prussia to victory alongside Britain in the seven years' war, the aftershocks of which caused Prussia to cement itself as a dominant power for a century, and not only the American, but also the French revolution. </a:t>
            </a:r>
            <a:r>
              <a:rPr lang="en-US" sz="1100">
                <a:latin typeface="Calibri"/>
                <a:cs typeface="Segoe UI"/>
              </a:rPr>
              <a:t> </a:t>
            </a:r>
            <a:endParaRPr lang="en-US" sz="1100">
              <a:latin typeface="Calibri"/>
              <a:ea typeface="Calibri"/>
              <a:cs typeface="Segoe UI"/>
            </a:endParaRPr>
          </a:p>
          <a:p>
            <a:pPr algn="just"/>
            <a:r>
              <a:rPr lang="en-US" sz="1100" b="1">
                <a:solidFill>
                  <a:srgbClr val="E64D3B"/>
                </a:solidFill>
                <a:latin typeface="Calibri"/>
                <a:ea typeface="Cambria"/>
                <a:cs typeface="Segoe UI"/>
              </a:rPr>
              <a:t>Frederick</a:t>
            </a:r>
            <a:r>
              <a:rPr lang="en-US" sz="1000">
                <a:latin typeface="Calibri"/>
                <a:ea typeface="Cambria"/>
                <a:cs typeface="Segoe UI"/>
              </a:rPr>
              <a:t> was king of Prussia during what is known today as the enlightenment. One of the greatest thinkers of the enlightenment was the writer, and in my opinion, genius, Voltaire. </a:t>
            </a:r>
            <a:endParaRPr lang="en-US" sz="1100">
              <a:latin typeface="Calibri"/>
              <a:ea typeface="Calibri"/>
              <a:cs typeface="Segoe UI"/>
            </a:endParaRPr>
          </a:p>
        </p:txBody>
      </p:sp>
      <p:sp>
        <p:nvSpPr>
          <p:cNvPr id="25" name="TextBox 24">
            <a:extLst>
              <a:ext uri="{FF2B5EF4-FFF2-40B4-BE49-F238E27FC236}">
                <a16:creationId xmlns:a16="http://schemas.microsoft.com/office/drawing/2014/main" id="{B3A8600F-0017-85E2-95FD-922951C929F2}"/>
              </a:ext>
            </a:extLst>
          </p:cNvPr>
          <p:cNvSpPr txBox="1"/>
          <p:nvPr/>
        </p:nvSpPr>
        <p:spPr>
          <a:xfrm>
            <a:off x="3643067" y="650904"/>
            <a:ext cx="311318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a:latin typeface="Cambria"/>
                <a:ea typeface="Cambria"/>
                <a:cs typeface="Segoe UI"/>
              </a:rPr>
              <a:t>​</a:t>
            </a:r>
            <a:endParaRPr lang="en-US" sz="1000" b="1">
              <a:latin typeface="Cambria"/>
              <a:ea typeface="Cambria"/>
            </a:endParaRPr>
          </a:p>
          <a:p>
            <a:pPr algn="just"/>
            <a:r>
              <a:rPr lang="en-US" sz="1100" b="1">
                <a:solidFill>
                  <a:srgbClr val="E64D3B"/>
                </a:solidFill>
                <a:latin typeface="Cambria"/>
                <a:ea typeface="Cambria"/>
                <a:cs typeface="Segoe UI"/>
              </a:rPr>
              <a:t>Frederick</a:t>
            </a:r>
            <a:r>
              <a:rPr lang="en-US" sz="1000">
                <a:latin typeface="Cambria"/>
                <a:ea typeface="Cambria"/>
                <a:cs typeface="Segoe UI"/>
              </a:rPr>
              <a:t> </a:t>
            </a:r>
            <a:r>
              <a:rPr lang="en-US" sz="1000">
                <a:latin typeface="Calibri"/>
                <a:ea typeface="Cambria"/>
                <a:cs typeface="Segoe UI"/>
              </a:rPr>
              <a:t>and Voltaire were close, and some historians speculate they were intimate, however there is no proof of this, what is known for sure is they lived together, and clearly shared many of their views on the state of the world. In fact, Voltaire distributed a treatise by Frederick, anti-Machiavel, which discussed enlightened ideals about what a king and a prince truly were, Frederick can clearly be held in the same regard as Catherine the Great, and Maria Theresa as an enlightened monarch.  ​</a:t>
            </a: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endParaRPr lang="en-US" sz="1000">
              <a:latin typeface="Cambria"/>
              <a:ea typeface="Cambria"/>
              <a:cs typeface="Segoe UI"/>
            </a:endParaRPr>
          </a:p>
          <a:p>
            <a:pPr algn="just"/>
            <a:r>
              <a:rPr lang="en-US" sz="1100" b="1">
                <a:solidFill>
                  <a:srgbClr val="E64D3B"/>
                </a:solidFill>
                <a:latin typeface="Cambria"/>
                <a:ea typeface="Cambria"/>
                <a:cs typeface="Segoe UI"/>
              </a:rPr>
              <a:t>Frederick</a:t>
            </a:r>
            <a:r>
              <a:rPr lang="en-US" sz="1000">
                <a:latin typeface="Cambria"/>
                <a:ea typeface="Cambria"/>
                <a:cs typeface="Segoe UI"/>
              </a:rPr>
              <a:t> </a:t>
            </a:r>
            <a:r>
              <a:rPr lang="en-US" sz="1000">
                <a:latin typeface="Calibri"/>
                <a:ea typeface="Cambria"/>
                <a:cs typeface="Segoe UI"/>
              </a:rPr>
              <a:t>was a brilliant man, but his father, Frederick William I, was barbaric, and bigoted. The most disgraceful action Frederick’s father ever did followed a failed attempt by Frederick to flee to Britain, Frederick was imprisoned, and his lover, whom Frederick had made his attempt to leave with, was sentenced to death by Frederick William I. Frederick’s father is said to have held his face up against the bars of his cell to watch as the axe fell on his lover’s head and ended his life, by all accounts, Frederick is said to have fainted in pure horror before the blow was dealt. Regardless of what Frederick saw that day, I am sure you are repulsed by the actions of Frederick William I, and I am sorry to inform you this was, but the worst of a great many needless punishments Frederick suffered at his father’s hands, ranging from vicious beatings to monstrous tirades. It is a testament to Freder</a:t>
            </a:r>
            <a:r>
              <a:rPr lang="en-US" sz="1000">
                <a:latin typeface="Calibri"/>
                <a:ea typeface="Cambria"/>
                <a:cs typeface="Calibri"/>
              </a:rPr>
              <a:t>ick’s resilience and strength that he became the man he was despite his upbringing. </a:t>
            </a:r>
            <a:endParaRPr lang="en-US" sz="1000">
              <a:latin typeface="Calibri"/>
              <a:ea typeface="Cambria"/>
            </a:endParaRPr>
          </a:p>
        </p:txBody>
      </p:sp>
      <p:pic>
        <p:nvPicPr>
          <p:cNvPr id="3" name="Picture 2" descr="Quick-firing Prussian infantry launched a final assault at Kolin at 7 pm. After opening a gap, they found themselves attacked in the rear as well as the front, forcing them to withdraw.">
            <a:extLst>
              <a:ext uri="{FF2B5EF4-FFF2-40B4-BE49-F238E27FC236}">
                <a16:creationId xmlns:a16="http://schemas.microsoft.com/office/drawing/2014/main" id="{CA75859B-0691-F740-370D-FED3AEBDCA70}"/>
              </a:ext>
            </a:extLst>
          </p:cNvPr>
          <p:cNvPicPr>
            <a:picLocks noChangeAspect="1"/>
          </p:cNvPicPr>
          <p:nvPr/>
        </p:nvPicPr>
        <p:blipFill>
          <a:blip r:embed="rId2"/>
          <a:stretch>
            <a:fillRect/>
          </a:stretch>
        </p:blipFill>
        <p:spPr>
          <a:xfrm>
            <a:off x="3755103" y="2548905"/>
            <a:ext cx="2869797" cy="1667511"/>
          </a:xfrm>
          <a:prstGeom prst="rect">
            <a:avLst/>
          </a:prstGeom>
        </p:spPr>
      </p:pic>
      <p:pic>
        <p:nvPicPr>
          <p:cNvPr id="21" name="Graphic 20" descr="Sword outline">
            <a:extLst>
              <a:ext uri="{FF2B5EF4-FFF2-40B4-BE49-F238E27FC236}">
                <a16:creationId xmlns:a16="http://schemas.microsoft.com/office/drawing/2014/main" id="{93ABF9F0-ABB6-EA06-0007-C544F2881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60000">
            <a:off x="2986647" y="2716990"/>
            <a:ext cx="873946" cy="901174"/>
          </a:xfrm>
          <a:prstGeom prst="rect">
            <a:avLst/>
          </a:prstGeom>
        </p:spPr>
      </p:pic>
      <p:pic>
        <p:nvPicPr>
          <p:cNvPr id="12" name="Graphic 11" descr="Sword outline">
            <a:extLst>
              <a:ext uri="{FF2B5EF4-FFF2-40B4-BE49-F238E27FC236}">
                <a16:creationId xmlns:a16="http://schemas.microsoft.com/office/drawing/2014/main" id="{1D4EF7BF-2C09-D091-BFBA-35E6C7A259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0000">
            <a:off x="2764799" y="1817646"/>
            <a:ext cx="873946" cy="901174"/>
          </a:xfrm>
          <a:prstGeom prst="rect">
            <a:avLst/>
          </a:prstGeom>
        </p:spPr>
      </p:pic>
      <p:sp>
        <p:nvSpPr>
          <p:cNvPr id="13" name="Rectangle 12">
            <a:extLst>
              <a:ext uri="{FF2B5EF4-FFF2-40B4-BE49-F238E27FC236}">
                <a16:creationId xmlns:a16="http://schemas.microsoft.com/office/drawing/2014/main" id="{FD8B3A60-FF82-EF13-E230-FD6F7F06621D}"/>
              </a:ext>
            </a:extLst>
          </p:cNvPr>
          <p:cNvSpPr/>
          <p:nvPr/>
        </p:nvSpPr>
        <p:spPr>
          <a:xfrm>
            <a:off x="3730728" y="7517142"/>
            <a:ext cx="2962476" cy="2155780"/>
          </a:xfrm>
          <a:prstGeom prst="rect">
            <a:avLst/>
          </a:prstGeom>
          <a:no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ar Horse... Wilhelm Camphausen (1818-1885) Portrait od Friedrich II ...">
            <a:extLst>
              <a:ext uri="{FF2B5EF4-FFF2-40B4-BE49-F238E27FC236}">
                <a16:creationId xmlns:a16="http://schemas.microsoft.com/office/drawing/2014/main" id="{FD99B9DB-0361-DA47-85A4-092DE30D319C}"/>
              </a:ext>
            </a:extLst>
          </p:cNvPr>
          <p:cNvPicPr>
            <a:picLocks noChangeAspect="1"/>
          </p:cNvPicPr>
          <p:nvPr/>
        </p:nvPicPr>
        <p:blipFill rotWithShape="1">
          <a:blip r:embed="rId7"/>
          <a:srcRect l="3441" t="8046" r="-448" b="24386"/>
          <a:stretch/>
        </p:blipFill>
        <p:spPr>
          <a:xfrm>
            <a:off x="288743" y="1685925"/>
            <a:ext cx="2576525" cy="2102796"/>
          </a:xfrm>
          <a:prstGeom prst="rect">
            <a:avLst/>
          </a:prstGeom>
        </p:spPr>
      </p:pic>
    </p:spTree>
    <p:extLst>
      <p:ext uri="{BB962C8B-B14F-4D97-AF65-F5344CB8AC3E}">
        <p14:creationId xmlns:p14="http://schemas.microsoft.com/office/powerpoint/2010/main" val="340825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4E07-FB20-D5A6-EA3B-DB2AFCAA9E5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723D77A-61F4-A7CD-FA98-8B5624476360}"/>
              </a:ext>
            </a:extLst>
          </p:cNvPr>
          <p:cNvSpPr/>
          <p:nvPr/>
        </p:nvSpPr>
        <p:spPr>
          <a:xfrm>
            <a:off x="3732662" y="1042989"/>
            <a:ext cx="2578491" cy="3065395"/>
          </a:xfrm>
          <a:prstGeom prst="rect">
            <a:avLst/>
          </a:prstGeom>
          <a:solidFill>
            <a:srgbClr val="E74D3B"/>
          </a:solid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04BCB-C637-5868-E873-0E669448B83B}"/>
              </a:ext>
            </a:extLst>
          </p:cNvPr>
          <p:cNvSpPr/>
          <p:nvPr/>
        </p:nvSpPr>
        <p:spPr>
          <a:xfrm>
            <a:off x="3615885" y="999397"/>
            <a:ext cx="2785725" cy="323351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055715-D9EC-452F-F40B-BEB6F4549358}"/>
              </a:ext>
            </a:extLst>
          </p:cNvPr>
          <p:cNvSpPr/>
          <p:nvPr/>
        </p:nvSpPr>
        <p:spPr>
          <a:xfrm>
            <a:off x="432262" y="392654"/>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2BBBBCE-DE71-C830-942C-F061718EB76E}"/>
              </a:ext>
            </a:extLst>
          </p:cNvPr>
          <p:cNvSpPr/>
          <p:nvPr/>
        </p:nvSpPr>
        <p:spPr>
          <a:xfrm>
            <a:off x="432810" y="409936"/>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594B613-3898-1BB7-A969-3C6437CD3938}"/>
              </a:ext>
            </a:extLst>
          </p:cNvPr>
          <p:cNvSpPr/>
          <p:nvPr/>
        </p:nvSpPr>
        <p:spPr>
          <a:xfrm>
            <a:off x="234000" y="222107"/>
            <a:ext cx="3302925" cy="630157"/>
          </a:xfrm>
          <a:prstGeom prst="rect">
            <a:avLst/>
          </a:prstGeom>
          <a:solidFill>
            <a:srgbClr val="E64D3B"/>
          </a:solidFill>
          <a:ln>
            <a:solidFill>
              <a:srgbClr val="E6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1">
            <a:extLst>
              <a:ext uri="{FF2B5EF4-FFF2-40B4-BE49-F238E27FC236}">
                <a16:creationId xmlns:a16="http://schemas.microsoft.com/office/drawing/2014/main" id="{E409CABC-4965-E5DB-549D-C4B02EE760BA}"/>
              </a:ext>
            </a:extLst>
          </p:cNvPr>
          <p:cNvSpPr txBox="1">
            <a:spLocks/>
          </p:cNvSpPr>
          <p:nvPr/>
        </p:nvSpPr>
        <p:spPr>
          <a:xfrm>
            <a:off x="748145" y="5498"/>
            <a:ext cx="10497169" cy="738627"/>
          </a:xfrm>
          <a:prstGeom prst="rect">
            <a:avLst/>
          </a:prstGeom>
        </p:spPr>
        <p:txBody>
          <a:bodyPr vert="horz" lIns="91440" tIns="45720" rIns="91440" bIns="45720" rtlCol="0" anchor="b">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rgbClr val="78271E"/>
                </a:solidFill>
                <a:latin typeface="Cambria"/>
                <a:ea typeface="Cambria"/>
                <a:cs typeface="Calibri Light"/>
              </a:rPr>
              <a:t>NEWS AND HISTORY </a:t>
            </a:r>
            <a:r>
              <a:rPr lang="en-GB" sz="1600">
                <a:solidFill>
                  <a:srgbClr val="78271E"/>
                </a:solidFill>
                <a:latin typeface="Cambria"/>
                <a:ea typeface="Cambria"/>
                <a:cs typeface="Calibri Light"/>
              </a:rPr>
              <a:t>–  </a:t>
            </a:r>
            <a:r>
              <a:rPr lang="en-US" sz="1600">
                <a:solidFill>
                  <a:srgbClr val="E64D3B"/>
                </a:solidFill>
                <a:latin typeface="Cambria"/>
                <a:ea typeface="Cambria"/>
                <a:cs typeface="Calibri Light"/>
              </a:rPr>
              <a:t>Historical Figure of the Month,                                                                               </a:t>
            </a:r>
            <a:endParaRPr lang="en-GB" sz="1600">
              <a:solidFill>
                <a:srgbClr val="78271E"/>
              </a:solidFill>
              <a:latin typeface="Cambria"/>
              <a:ea typeface="Cambria"/>
              <a:cs typeface="Calibri Light"/>
            </a:endParaRPr>
          </a:p>
        </p:txBody>
      </p:sp>
      <p:sp>
        <p:nvSpPr>
          <p:cNvPr id="37" name="Oval 36">
            <a:extLst>
              <a:ext uri="{FF2B5EF4-FFF2-40B4-BE49-F238E27FC236}">
                <a16:creationId xmlns:a16="http://schemas.microsoft.com/office/drawing/2014/main" id="{7F1DD2BC-DC04-A2F6-5DBC-B1561952409F}"/>
              </a:ext>
            </a:extLst>
          </p:cNvPr>
          <p:cNvSpPr/>
          <p:nvPr/>
        </p:nvSpPr>
        <p:spPr>
          <a:xfrm>
            <a:off x="366254" y="399377"/>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3">
            <a:extLst>
              <a:ext uri="{FF2B5EF4-FFF2-40B4-BE49-F238E27FC236}">
                <a16:creationId xmlns:a16="http://schemas.microsoft.com/office/drawing/2014/main" id="{B5945BC0-EB32-2938-CF99-EEEC489D62B6}"/>
              </a:ext>
            </a:extLst>
          </p:cNvPr>
          <p:cNvSpPr txBox="1"/>
          <p:nvPr/>
        </p:nvSpPr>
        <p:spPr>
          <a:xfrm>
            <a:off x="361505" y="434005"/>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chemeClr val="accent2">
                    <a:lumMod val="75000"/>
                  </a:schemeClr>
                </a:solidFill>
                <a:cs typeface="Calibri"/>
              </a:rPr>
              <a:t>16</a:t>
            </a:r>
            <a:endParaRPr lang="en-GB" sz="1100">
              <a:solidFill>
                <a:schemeClr val="accent2">
                  <a:lumMod val="75000"/>
                </a:schemeClr>
              </a:solidFill>
            </a:endParaRPr>
          </a:p>
        </p:txBody>
      </p:sp>
      <p:sp>
        <p:nvSpPr>
          <p:cNvPr id="8" name="TextBox 7">
            <a:extLst>
              <a:ext uri="{FF2B5EF4-FFF2-40B4-BE49-F238E27FC236}">
                <a16:creationId xmlns:a16="http://schemas.microsoft.com/office/drawing/2014/main" id="{4589ABE8-BF89-7532-7520-E3044CD23752}"/>
              </a:ext>
            </a:extLst>
          </p:cNvPr>
          <p:cNvSpPr txBox="1"/>
          <p:nvPr/>
        </p:nvSpPr>
        <p:spPr>
          <a:xfrm>
            <a:off x="3790386" y="613529"/>
            <a:ext cx="30784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8271E"/>
                </a:solidFill>
                <a:latin typeface="Cambria"/>
                <a:ea typeface="Cambria"/>
              </a:rPr>
              <a:t>King Sebastian of Portugal </a:t>
            </a:r>
            <a:r>
              <a:rPr lang="en-US">
                <a:solidFill>
                  <a:srgbClr val="78271E"/>
                </a:solidFill>
              </a:rPr>
              <a:t> </a:t>
            </a:r>
          </a:p>
        </p:txBody>
      </p:sp>
      <p:sp>
        <p:nvSpPr>
          <p:cNvPr id="2" name="TextBox 1">
            <a:extLst>
              <a:ext uri="{FF2B5EF4-FFF2-40B4-BE49-F238E27FC236}">
                <a16:creationId xmlns:a16="http://schemas.microsoft.com/office/drawing/2014/main" id="{132CBBBD-3CEA-CDB4-024E-61238DA9A9C3}"/>
              </a:ext>
            </a:extLst>
          </p:cNvPr>
          <p:cNvSpPr txBox="1"/>
          <p:nvPr/>
        </p:nvSpPr>
        <p:spPr>
          <a:xfrm>
            <a:off x="205529" y="7309522"/>
            <a:ext cx="3373916" cy="2416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100" b="1">
                <a:solidFill>
                  <a:srgbClr val="E74D3B"/>
                </a:solidFill>
                <a:latin typeface="Cambria"/>
                <a:ea typeface="Cambria"/>
              </a:rPr>
              <a:t>The </a:t>
            </a:r>
            <a:r>
              <a:rPr lang="en-GB" sz="1000">
                <a:latin typeface="Cambria"/>
                <a:ea typeface="Cambria"/>
              </a:rPr>
              <a:t>Portuguese have a legend that someday, when our people most needed him, Sebastian would return, and save Portugal. This is not simply some family legend; in fact, this was widely believed in Portugal following the disappearance of Sebastian, the downfall of the house of </a:t>
            </a:r>
            <a:r>
              <a:rPr lang="en-GB" sz="1000" err="1">
                <a:latin typeface="Cambria"/>
                <a:ea typeface="Cambria"/>
              </a:rPr>
              <a:t>Aviz</a:t>
            </a:r>
            <a:r>
              <a:rPr lang="en-GB" sz="1000">
                <a:latin typeface="Cambria"/>
                <a:ea typeface="Cambria"/>
              </a:rPr>
              <a:t>, and the imminent Iberian union, when many prayed Sebastian would return and save Portugal. This is a common trope in legend in many cultures, that a disappeared king will return from his mountaintop throne and save his people, but Sebastian lives on in a profound sense through this in Portugal. This is particularly present in the Island of Azores, where mythology displays him riding on a white horse, and asking ‘who goes?’ To anyone he finds. The speculation is all because Sebastian was never found. </a:t>
            </a:r>
            <a:endParaRPr lang="en-US" sz="1000">
              <a:latin typeface="Cambria"/>
              <a:ea typeface="Cambria"/>
            </a:endParaRPr>
          </a:p>
        </p:txBody>
      </p:sp>
      <p:sp>
        <p:nvSpPr>
          <p:cNvPr id="10" name="TextBox 9">
            <a:extLst>
              <a:ext uri="{FF2B5EF4-FFF2-40B4-BE49-F238E27FC236}">
                <a16:creationId xmlns:a16="http://schemas.microsoft.com/office/drawing/2014/main" id="{C1CEA88E-B037-9EDE-F0AC-649FCEA55496}"/>
              </a:ext>
            </a:extLst>
          </p:cNvPr>
          <p:cNvSpPr txBox="1"/>
          <p:nvPr/>
        </p:nvSpPr>
        <p:spPr>
          <a:xfrm>
            <a:off x="3609209" y="5077423"/>
            <a:ext cx="3154757" cy="2877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100" b="1">
                <a:solidFill>
                  <a:srgbClr val="E74D3B"/>
                </a:solidFill>
                <a:latin typeface="Cambria"/>
                <a:cs typeface="Segoe UI"/>
              </a:rPr>
              <a:t>With</a:t>
            </a:r>
            <a:r>
              <a:rPr lang="en-GB" sz="1000">
                <a:latin typeface="Cambria"/>
                <a:cs typeface="Segoe UI"/>
              </a:rPr>
              <a:t> every historical figure of the month I have written thus far, I feel there were broader lessons to be learnt from each one. When it comes to Sebastian, I struggle to find one. Perhaps it is the power of belief; and how one nation clings onto hope their vanished king will return to them. Perhaps it is a lesson against colonialism and war, in how out of all three Kings present that day, none saw another dawn. But I think the lesson to be learned is one of a great skill Sebastian clearly did not have; to manage your expectations. Seeds were sown in </a:t>
            </a:r>
            <a:r>
              <a:rPr lang="en-GB" sz="1000" err="1">
                <a:latin typeface="Cambria"/>
                <a:cs typeface="Segoe UI"/>
              </a:rPr>
              <a:t>Sebastians</a:t>
            </a:r>
            <a:r>
              <a:rPr lang="en-GB" sz="1000">
                <a:latin typeface="Cambria"/>
                <a:cs typeface="Segoe UI"/>
              </a:rPr>
              <a:t> early reign that could have made him the longest reigning monarch in history, and one of the greatest at that. But his failure to truly understand his kingdom and her empire fundamentally and manage his expectations accordingly leaves him a man I doubt many will have ever heard of, and not some sort of hero, a man who failed his country in pursuit of his own glory.  </a:t>
            </a:r>
            <a:endParaRPr lang="en-US"/>
          </a:p>
        </p:txBody>
      </p:sp>
      <p:pic>
        <p:nvPicPr>
          <p:cNvPr id="14" name="Picture 13" descr="A painting of a person in armor with a dog&#10;&#10;Description automatically generated">
            <a:extLst>
              <a:ext uri="{FF2B5EF4-FFF2-40B4-BE49-F238E27FC236}">
                <a16:creationId xmlns:a16="http://schemas.microsoft.com/office/drawing/2014/main" id="{88445044-2B81-484E-666C-81CE99FD174D}"/>
              </a:ext>
            </a:extLst>
          </p:cNvPr>
          <p:cNvPicPr>
            <a:picLocks noChangeAspect="1"/>
          </p:cNvPicPr>
          <p:nvPr/>
        </p:nvPicPr>
        <p:blipFill>
          <a:blip r:embed="rId2"/>
          <a:stretch>
            <a:fillRect/>
          </a:stretch>
        </p:blipFill>
        <p:spPr>
          <a:xfrm>
            <a:off x="3727015" y="1107716"/>
            <a:ext cx="2543817" cy="2935939"/>
          </a:xfrm>
          <a:prstGeom prst="ellipse">
            <a:avLst/>
          </a:prstGeom>
        </p:spPr>
      </p:pic>
      <p:sp>
        <p:nvSpPr>
          <p:cNvPr id="6" name="Rectangle 5">
            <a:extLst>
              <a:ext uri="{FF2B5EF4-FFF2-40B4-BE49-F238E27FC236}">
                <a16:creationId xmlns:a16="http://schemas.microsoft.com/office/drawing/2014/main" id="{BED3C61A-1916-E268-319A-FCAED2ECF438}"/>
              </a:ext>
            </a:extLst>
          </p:cNvPr>
          <p:cNvSpPr/>
          <p:nvPr/>
        </p:nvSpPr>
        <p:spPr>
          <a:xfrm>
            <a:off x="241025" y="999397"/>
            <a:ext cx="3302925" cy="1491780"/>
          </a:xfrm>
          <a:prstGeom prst="rect">
            <a:avLst/>
          </a:prstGeom>
          <a:solidFill>
            <a:srgbClr val="E74D3B"/>
          </a:solid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CF33C2-3CC2-F7A1-F566-385A31121B63}"/>
              </a:ext>
            </a:extLst>
          </p:cNvPr>
          <p:cNvSpPr txBox="1"/>
          <p:nvPr/>
        </p:nvSpPr>
        <p:spPr>
          <a:xfrm>
            <a:off x="328793" y="1064162"/>
            <a:ext cx="3157039" cy="1338828"/>
          </a:xfrm>
          <a:prstGeom prst="rect">
            <a:avLst/>
          </a:prstGeom>
          <a:noFill/>
        </p:spPr>
        <p:txBody>
          <a:bodyPr wrap="square">
            <a:spAutoFit/>
          </a:bodyPr>
          <a:lstStyle/>
          <a:p>
            <a:pPr algn="just"/>
            <a:r>
              <a:rPr lang="en-GB" sz="1100" b="1">
                <a:solidFill>
                  <a:schemeClr val="bg1"/>
                </a:solidFill>
                <a:latin typeface="Cambria"/>
                <a:cs typeface="Segoe UI"/>
              </a:rPr>
              <a:t>Most</a:t>
            </a:r>
            <a:r>
              <a:rPr lang="en-GB" sz="1000" b="1">
                <a:solidFill>
                  <a:schemeClr val="bg1"/>
                </a:solidFill>
                <a:latin typeface="Cambria"/>
                <a:cs typeface="Segoe UI"/>
              </a:rPr>
              <a:t> </a:t>
            </a:r>
            <a:r>
              <a:rPr lang="en-GB" sz="1000">
                <a:solidFill>
                  <a:schemeClr val="bg1"/>
                </a:solidFill>
                <a:latin typeface="Cambria"/>
                <a:cs typeface="Segoe UI"/>
              </a:rPr>
              <a:t>nations have a consensus that one of their kings is the worst. For most, this is an idle, lazy, often middle aged, power mad Drunkard, like King John of England, but very rarely is it a young man, who was chaste and noble, and made some pragmatic reforms, but ended his own dynasty in an admittedly foolish and unnecessary war, but that is the story of Portugal’s worst King: Sebastian. </a:t>
            </a:r>
            <a:r>
              <a:rPr lang="en-US" sz="1000">
                <a:solidFill>
                  <a:schemeClr val="bg1"/>
                </a:solidFill>
                <a:latin typeface="Cambria"/>
                <a:ea typeface="Cambria"/>
              </a:rPr>
              <a:t> </a:t>
            </a:r>
          </a:p>
        </p:txBody>
      </p:sp>
      <p:sp>
        <p:nvSpPr>
          <p:cNvPr id="13" name="TextBox 12">
            <a:extLst>
              <a:ext uri="{FF2B5EF4-FFF2-40B4-BE49-F238E27FC236}">
                <a16:creationId xmlns:a16="http://schemas.microsoft.com/office/drawing/2014/main" id="{A924B35E-0BA4-8809-8007-23CFA2EC3D9A}"/>
              </a:ext>
            </a:extLst>
          </p:cNvPr>
          <p:cNvSpPr txBox="1"/>
          <p:nvPr/>
        </p:nvSpPr>
        <p:spPr>
          <a:xfrm>
            <a:off x="376538" y="2760981"/>
            <a:ext cx="3117090" cy="4108817"/>
          </a:xfrm>
          <a:prstGeom prst="rect">
            <a:avLst/>
          </a:prstGeom>
          <a:noFill/>
          <a:ln>
            <a:noFill/>
          </a:ln>
        </p:spPr>
        <p:txBody>
          <a:bodyPr wrap="square">
            <a:spAutoFit/>
          </a:bodyPr>
          <a:lstStyle/>
          <a:p>
            <a:pPr algn="just"/>
            <a:r>
              <a:rPr lang="en-GB" sz="1100" b="1">
                <a:solidFill>
                  <a:srgbClr val="E74D3B"/>
                </a:solidFill>
                <a:latin typeface="Cambria"/>
                <a:cs typeface="Segoe UI"/>
              </a:rPr>
              <a:t>Sebastian </a:t>
            </a:r>
            <a:r>
              <a:rPr lang="en-GB" sz="1000">
                <a:latin typeface="Cambria"/>
                <a:cs typeface="Segoe UI"/>
              </a:rPr>
              <a:t>came to the throne as a boy king, very rarely a good omen in history, he was born too late to ever even meet his father, the hereditary prince of Portugal, who died a mere 18 days before his birth. At the tender age of three, his grandfather, John III, died, leaving Sebastian King of Portugal and her massive empire. What has to be known about Portugal at this time is her empire far exceeded her land mass, and she was spread so thin, it became apparent that no war should be fought if it could be avoided, but Sebastian decided to start a war which is unanimously considered and ego play, and a mindless action, he attempted a crusade to take </a:t>
            </a:r>
            <a:r>
              <a:rPr lang="en-GB" sz="1000" err="1">
                <a:latin typeface="Cambria"/>
                <a:cs typeface="Segoe UI"/>
              </a:rPr>
              <a:t>Morrocco</a:t>
            </a:r>
            <a:r>
              <a:rPr lang="en-GB" sz="1000">
                <a:latin typeface="Cambria"/>
                <a:cs typeface="Segoe UI"/>
              </a:rPr>
              <a:t>. The foolishness of this is not to be underestimated, </a:t>
            </a:r>
            <a:r>
              <a:rPr lang="en-GB" sz="1000" err="1">
                <a:latin typeface="Cambria"/>
                <a:cs typeface="Segoe UI"/>
              </a:rPr>
              <a:t>Morrocco</a:t>
            </a:r>
            <a:r>
              <a:rPr lang="en-GB" sz="1000">
                <a:latin typeface="Cambria"/>
                <a:cs typeface="Segoe UI"/>
              </a:rPr>
              <a:t> was a powerful nation that Portugal was in no fit state to take over, and this is evident in the wars most famous battle, the battle of </a:t>
            </a:r>
            <a:r>
              <a:rPr lang="en-GB" sz="1000" err="1">
                <a:latin typeface="Cambria"/>
                <a:cs typeface="Segoe UI"/>
              </a:rPr>
              <a:t>Alcácer</a:t>
            </a:r>
            <a:r>
              <a:rPr lang="en-GB" sz="1000">
                <a:latin typeface="Cambria"/>
                <a:cs typeface="Segoe UI"/>
              </a:rPr>
              <a:t>. </a:t>
            </a:r>
            <a:r>
              <a:rPr lang="en-GB" sz="1000" err="1">
                <a:latin typeface="Cambria"/>
                <a:cs typeface="Segoe UI"/>
              </a:rPr>
              <a:t>Alcácer</a:t>
            </a:r>
            <a:r>
              <a:rPr lang="en-GB" sz="1000">
                <a:latin typeface="Cambria"/>
                <a:cs typeface="Segoe UI"/>
              </a:rPr>
              <a:t> is often dubbed the battle of the three kings, as Sebastian, alongside the overthrown sultan of </a:t>
            </a:r>
            <a:r>
              <a:rPr lang="en-GB" sz="1000" err="1">
                <a:latin typeface="Cambria"/>
                <a:cs typeface="Segoe UI"/>
              </a:rPr>
              <a:t>Morrocco</a:t>
            </a:r>
            <a:r>
              <a:rPr lang="en-GB" sz="1000">
                <a:latin typeface="Cambria"/>
                <a:cs typeface="Segoe UI"/>
              </a:rPr>
              <a:t>, prepared to fight the regnant Sultan, and the battle ended well for none of them. We know for certain both Sultan’s died, however, all we know about Sebastian is he was last seen charging headlong into battle, never to be seen again. It is widely considered he died that day, though there is no definitive proof to this.</a:t>
            </a:r>
            <a:r>
              <a:rPr lang="en-US" sz="1000">
                <a:latin typeface="Cambria"/>
                <a:ea typeface="Cambria"/>
              </a:rPr>
              <a:t> </a:t>
            </a:r>
          </a:p>
        </p:txBody>
      </p:sp>
      <p:sp>
        <p:nvSpPr>
          <p:cNvPr id="15" name="Rounded Rectangle 14">
            <a:extLst>
              <a:ext uri="{FF2B5EF4-FFF2-40B4-BE49-F238E27FC236}">
                <a16:creationId xmlns:a16="http://schemas.microsoft.com/office/drawing/2014/main" id="{6A4F0A0B-4056-F34E-D624-A5D05EE32706}"/>
              </a:ext>
            </a:extLst>
          </p:cNvPr>
          <p:cNvSpPr/>
          <p:nvPr/>
        </p:nvSpPr>
        <p:spPr>
          <a:xfrm>
            <a:off x="254281" y="2638310"/>
            <a:ext cx="3302925" cy="4354161"/>
          </a:xfrm>
          <a:prstGeom prst="roundRect">
            <a:avLst>
              <a:gd name="adj" fmla="val 9067"/>
            </a:avLst>
          </a:prstGeom>
          <a:no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C927EA7-9527-449B-1E86-3207C423B5CD}"/>
              </a:ext>
            </a:extLst>
          </p:cNvPr>
          <p:cNvSpPr/>
          <p:nvPr/>
        </p:nvSpPr>
        <p:spPr>
          <a:xfrm>
            <a:off x="3861770" y="1286734"/>
            <a:ext cx="2327160" cy="2591129"/>
          </a:xfrm>
          <a:prstGeom prst="ellipse">
            <a:avLst/>
          </a:prstGeom>
          <a:no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C3F154E-DA58-097B-925E-2AB1C66AB511}"/>
              </a:ext>
            </a:extLst>
          </p:cNvPr>
          <p:cNvSpPr txBox="1"/>
          <p:nvPr/>
        </p:nvSpPr>
        <p:spPr>
          <a:xfrm>
            <a:off x="3790386" y="8147781"/>
            <a:ext cx="2792401" cy="1477328"/>
          </a:xfrm>
          <a:prstGeom prst="rect">
            <a:avLst/>
          </a:prstGeom>
          <a:noFill/>
        </p:spPr>
        <p:txBody>
          <a:bodyPr wrap="square">
            <a:spAutoFit/>
          </a:bodyPr>
          <a:lstStyle/>
          <a:p>
            <a:pPr algn="just"/>
            <a:r>
              <a:rPr lang="en-GB" sz="1100" i="1" u="sng">
                <a:solidFill>
                  <a:srgbClr val="E74D3B"/>
                </a:solidFill>
                <a:latin typeface="Cambria"/>
                <a:cs typeface="Segoe UI"/>
              </a:rPr>
              <a:t>Footnotes:</a:t>
            </a:r>
            <a:r>
              <a:rPr lang="en-US" sz="1100">
                <a:solidFill>
                  <a:srgbClr val="E74D3B"/>
                </a:solidFill>
                <a:latin typeface="Cambria"/>
                <a:ea typeface="Cambria"/>
              </a:rPr>
              <a:t> </a:t>
            </a:r>
          </a:p>
          <a:p>
            <a:pPr algn="just"/>
            <a:endParaRPr lang="en-US" sz="700">
              <a:latin typeface="Cambria"/>
              <a:ea typeface="Cambria"/>
            </a:endParaRPr>
          </a:p>
          <a:p>
            <a:pPr algn="just"/>
            <a:r>
              <a:rPr lang="en-GB" sz="1000" b="1" i="1">
                <a:solidFill>
                  <a:srgbClr val="E74D3B"/>
                </a:solidFill>
                <a:latin typeface="Cambria"/>
                <a:cs typeface="Segoe UI"/>
              </a:rPr>
              <a:t>The house of </a:t>
            </a:r>
            <a:r>
              <a:rPr lang="en-GB" sz="1000" b="1" i="1" err="1">
                <a:solidFill>
                  <a:srgbClr val="E74D3B"/>
                </a:solidFill>
                <a:latin typeface="Cambria"/>
                <a:cs typeface="Segoe UI"/>
              </a:rPr>
              <a:t>Aviz</a:t>
            </a:r>
            <a:r>
              <a:rPr lang="en-GB" sz="1000" b="1" i="1">
                <a:solidFill>
                  <a:srgbClr val="E74D3B"/>
                </a:solidFill>
                <a:latin typeface="Cambria"/>
                <a:cs typeface="Segoe UI"/>
              </a:rPr>
              <a:t> </a:t>
            </a:r>
            <a:r>
              <a:rPr lang="en-GB" sz="1000" b="1" i="1">
                <a:latin typeface="Cambria"/>
                <a:cs typeface="Segoe UI"/>
              </a:rPr>
              <a:t>–</a:t>
            </a:r>
            <a:r>
              <a:rPr lang="en-GB" sz="1000">
                <a:latin typeface="Cambria"/>
                <a:cs typeface="Segoe UI"/>
              </a:rPr>
              <a:t> the ruling dynasty in Portugal (1387 -1580)</a:t>
            </a:r>
            <a:r>
              <a:rPr lang="en-US" sz="1000">
                <a:latin typeface="Cambria"/>
                <a:ea typeface="Cambria"/>
              </a:rPr>
              <a:t> </a:t>
            </a:r>
          </a:p>
          <a:p>
            <a:pPr algn="just"/>
            <a:r>
              <a:rPr lang="en-GB" sz="1000" b="1" i="1" err="1">
                <a:solidFill>
                  <a:srgbClr val="E74D3B"/>
                </a:solidFill>
                <a:latin typeface="Cambria"/>
                <a:cs typeface="Segoe UI"/>
              </a:rPr>
              <a:t>Authour’s</a:t>
            </a:r>
            <a:r>
              <a:rPr lang="en-GB" sz="1000" b="1" i="1">
                <a:solidFill>
                  <a:srgbClr val="E74D3B"/>
                </a:solidFill>
                <a:latin typeface="Cambria"/>
                <a:cs typeface="Segoe UI"/>
              </a:rPr>
              <a:t> note </a:t>
            </a:r>
            <a:r>
              <a:rPr lang="en-GB" sz="1000" b="1" i="1">
                <a:latin typeface="Cambria"/>
                <a:cs typeface="Segoe UI"/>
              </a:rPr>
              <a:t>- </a:t>
            </a:r>
            <a:r>
              <a:rPr lang="en-GB" sz="1000" i="1">
                <a:latin typeface="Cambria"/>
                <a:cs typeface="Segoe UI"/>
              </a:rPr>
              <a:t>Technically, Sebastian was the third to last ruler of the house of </a:t>
            </a:r>
            <a:r>
              <a:rPr lang="en-GB" sz="1000" i="1" err="1">
                <a:latin typeface="Cambria"/>
                <a:cs typeface="Segoe UI"/>
              </a:rPr>
              <a:t>Aviz</a:t>
            </a:r>
            <a:r>
              <a:rPr lang="en-GB" sz="1000" i="1">
                <a:latin typeface="Cambria"/>
                <a:cs typeface="Segoe UI"/>
              </a:rPr>
              <a:t>, so-called Cardinal King Henry, who, being celibate, had no children followed, and the disputed King Antonio I is almost certainly the final of the house. </a:t>
            </a:r>
            <a:r>
              <a:rPr lang="en-US" sz="1000">
                <a:latin typeface="Cambria"/>
                <a:ea typeface="Cambria"/>
              </a:rPr>
              <a:t> </a:t>
            </a:r>
          </a:p>
        </p:txBody>
      </p:sp>
      <p:sp>
        <p:nvSpPr>
          <p:cNvPr id="28" name="TextBox 27">
            <a:extLst>
              <a:ext uri="{FF2B5EF4-FFF2-40B4-BE49-F238E27FC236}">
                <a16:creationId xmlns:a16="http://schemas.microsoft.com/office/drawing/2014/main" id="{76ACB1D8-BA53-7790-06BA-A4A0745FD447}"/>
              </a:ext>
            </a:extLst>
          </p:cNvPr>
          <p:cNvSpPr txBox="1"/>
          <p:nvPr/>
        </p:nvSpPr>
        <p:spPr>
          <a:xfrm>
            <a:off x="3615885" y="4245114"/>
            <a:ext cx="3154757" cy="877163"/>
          </a:xfrm>
          <a:prstGeom prst="rect">
            <a:avLst/>
          </a:prstGeom>
          <a:noFill/>
        </p:spPr>
        <p:txBody>
          <a:bodyPr wrap="square">
            <a:spAutoFit/>
          </a:bodyPr>
          <a:lstStyle/>
          <a:p>
            <a:pPr algn="just"/>
            <a:r>
              <a:rPr lang="en-GB" sz="1100" b="1">
                <a:solidFill>
                  <a:srgbClr val="E74D3B"/>
                </a:solidFill>
                <a:latin typeface="Cambria"/>
                <a:ea typeface="Cambria"/>
              </a:rPr>
              <a:t>It</a:t>
            </a:r>
            <a:r>
              <a:rPr lang="en-GB" sz="1000">
                <a:latin typeface="Cambria"/>
                <a:ea typeface="Cambria"/>
              </a:rPr>
              <a:t> is even said that King John IV, the next king of Portugal some 60 years later, declared he would secede his throne to Sebastian if he ever returned. Alas, Sebastian never did, and, to this day, no-one knows for certain what became of him. </a:t>
            </a:r>
            <a:endParaRPr lang="en-US" sz="1000"/>
          </a:p>
        </p:txBody>
      </p:sp>
      <p:sp>
        <p:nvSpPr>
          <p:cNvPr id="29" name="Rectangle 28">
            <a:extLst>
              <a:ext uri="{FF2B5EF4-FFF2-40B4-BE49-F238E27FC236}">
                <a16:creationId xmlns:a16="http://schemas.microsoft.com/office/drawing/2014/main" id="{478C4856-E4AD-4397-12E6-D16370AC46CD}"/>
              </a:ext>
            </a:extLst>
          </p:cNvPr>
          <p:cNvSpPr/>
          <p:nvPr/>
        </p:nvSpPr>
        <p:spPr>
          <a:xfrm>
            <a:off x="3727015" y="8047402"/>
            <a:ext cx="2932481" cy="1634479"/>
          </a:xfrm>
          <a:prstGeom prst="rect">
            <a:avLst/>
          </a:prstGeom>
          <a:no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rown outline">
            <a:extLst>
              <a:ext uri="{FF2B5EF4-FFF2-40B4-BE49-F238E27FC236}">
                <a16:creationId xmlns:a16="http://schemas.microsoft.com/office/drawing/2014/main" id="{4174F5FD-B199-C3B5-AE31-973AF574C1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8234" y="942625"/>
            <a:ext cx="434013" cy="434013"/>
          </a:xfrm>
          <a:prstGeom prst="rect">
            <a:avLst/>
          </a:prstGeom>
        </p:spPr>
      </p:pic>
      <p:pic>
        <p:nvPicPr>
          <p:cNvPr id="34" name="Graphic 33" descr="Crown outline">
            <a:extLst>
              <a:ext uri="{FF2B5EF4-FFF2-40B4-BE49-F238E27FC236}">
                <a16:creationId xmlns:a16="http://schemas.microsoft.com/office/drawing/2014/main" id="{60E3EE71-540C-F1F9-8A60-955050BCFD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166" y="1299592"/>
            <a:ext cx="409531" cy="409531"/>
          </a:xfrm>
          <a:prstGeom prst="rect">
            <a:avLst/>
          </a:prstGeom>
        </p:spPr>
      </p:pic>
      <p:pic>
        <p:nvPicPr>
          <p:cNvPr id="36" name="Graphic 35" descr="Crown outline">
            <a:extLst>
              <a:ext uri="{FF2B5EF4-FFF2-40B4-BE49-F238E27FC236}">
                <a16:creationId xmlns:a16="http://schemas.microsoft.com/office/drawing/2014/main" id="{4AF5E935-E3C6-E0BE-8ED1-E8BE1087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2936" y="1631910"/>
            <a:ext cx="409531" cy="409531"/>
          </a:xfrm>
          <a:prstGeom prst="rect">
            <a:avLst/>
          </a:prstGeom>
        </p:spPr>
      </p:pic>
      <p:pic>
        <p:nvPicPr>
          <p:cNvPr id="38" name="Graphic 37" descr="Crown outline">
            <a:extLst>
              <a:ext uri="{FF2B5EF4-FFF2-40B4-BE49-F238E27FC236}">
                <a16:creationId xmlns:a16="http://schemas.microsoft.com/office/drawing/2014/main" id="{4D1C1C5E-F4E2-E740-9D26-D0460DFE5D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9482" y="1937054"/>
            <a:ext cx="409531" cy="409531"/>
          </a:xfrm>
          <a:prstGeom prst="rect">
            <a:avLst/>
          </a:prstGeom>
        </p:spPr>
      </p:pic>
      <p:pic>
        <p:nvPicPr>
          <p:cNvPr id="40" name="Graphic 39" descr="Crown outline">
            <a:extLst>
              <a:ext uri="{FF2B5EF4-FFF2-40B4-BE49-F238E27FC236}">
                <a16:creationId xmlns:a16="http://schemas.microsoft.com/office/drawing/2014/main" id="{4E9883F3-A874-0CF7-5E95-C1FBC20DDE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8521" y="2252368"/>
            <a:ext cx="409531" cy="409531"/>
          </a:xfrm>
          <a:prstGeom prst="rect">
            <a:avLst/>
          </a:prstGeom>
        </p:spPr>
      </p:pic>
      <p:pic>
        <p:nvPicPr>
          <p:cNvPr id="41" name="Graphic 40" descr="Crown outline">
            <a:extLst>
              <a:ext uri="{FF2B5EF4-FFF2-40B4-BE49-F238E27FC236}">
                <a16:creationId xmlns:a16="http://schemas.microsoft.com/office/drawing/2014/main" id="{2ED554F0-6BF0-E3B1-043E-4D6FA9AA2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2291" y="2584686"/>
            <a:ext cx="409531" cy="409531"/>
          </a:xfrm>
          <a:prstGeom prst="rect">
            <a:avLst/>
          </a:prstGeom>
        </p:spPr>
      </p:pic>
      <p:pic>
        <p:nvPicPr>
          <p:cNvPr id="42" name="Graphic 41" descr="Crown outline">
            <a:extLst>
              <a:ext uri="{FF2B5EF4-FFF2-40B4-BE49-F238E27FC236}">
                <a16:creationId xmlns:a16="http://schemas.microsoft.com/office/drawing/2014/main" id="{40F4F3F3-9140-9E1B-93EF-1CC2BC19A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8837" y="2889830"/>
            <a:ext cx="409531" cy="409531"/>
          </a:xfrm>
          <a:prstGeom prst="rect">
            <a:avLst/>
          </a:prstGeom>
        </p:spPr>
      </p:pic>
      <p:pic>
        <p:nvPicPr>
          <p:cNvPr id="43" name="Graphic 42" descr="Crown outline">
            <a:extLst>
              <a:ext uri="{FF2B5EF4-FFF2-40B4-BE49-F238E27FC236}">
                <a16:creationId xmlns:a16="http://schemas.microsoft.com/office/drawing/2014/main" id="{818DCE6F-E52A-901E-7D74-6EF07C076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8521" y="3213875"/>
            <a:ext cx="409531" cy="409531"/>
          </a:xfrm>
          <a:prstGeom prst="rect">
            <a:avLst/>
          </a:prstGeom>
        </p:spPr>
      </p:pic>
      <p:pic>
        <p:nvPicPr>
          <p:cNvPr id="44" name="Graphic 43" descr="Crown outline">
            <a:extLst>
              <a:ext uri="{FF2B5EF4-FFF2-40B4-BE49-F238E27FC236}">
                <a16:creationId xmlns:a16="http://schemas.microsoft.com/office/drawing/2014/main" id="{EF643104-5845-4519-EEE9-ADC1D0758D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2291" y="3546193"/>
            <a:ext cx="409531" cy="409531"/>
          </a:xfrm>
          <a:prstGeom prst="rect">
            <a:avLst/>
          </a:prstGeom>
        </p:spPr>
      </p:pic>
      <p:sp>
        <p:nvSpPr>
          <p:cNvPr id="46" name="Rectangle 45">
            <a:extLst>
              <a:ext uri="{FF2B5EF4-FFF2-40B4-BE49-F238E27FC236}">
                <a16:creationId xmlns:a16="http://schemas.microsoft.com/office/drawing/2014/main" id="{A7FA09E3-34D2-3F25-E673-5BE5CBF397FD}"/>
              </a:ext>
            </a:extLst>
          </p:cNvPr>
          <p:cNvSpPr/>
          <p:nvPr/>
        </p:nvSpPr>
        <p:spPr>
          <a:xfrm>
            <a:off x="6270832" y="3955724"/>
            <a:ext cx="388664" cy="152660"/>
          </a:xfrm>
          <a:prstGeom prst="rect">
            <a:avLst/>
          </a:prstGeom>
          <a:solidFill>
            <a:srgbClr val="E74D3B"/>
          </a:solid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45CD46B-05AB-FD41-1F84-2158B9A46F12}"/>
              </a:ext>
            </a:extLst>
          </p:cNvPr>
          <p:cNvSpPr/>
          <p:nvPr/>
        </p:nvSpPr>
        <p:spPr>
          <a:xfrm>
            <a:off x="6328234" y="4014482"/>
            <a:ext cx="434013"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FB23355-D1DA-055A-2ABC-F6E7E8293ECE}"/>
              </a:ext>
            </a:extLst>
          </p:cNvPr>
          <p:cNvSpPr/>
          <p:nvPr/>
        </p:nvSpPr>
        <p:spPr>
          <a:xfrm>
            <a:off x="289967" y="7167761"/>
            <a:ext cx="3231551" cy="45719"/>
          </a:xfrm>
          <a:prstGeom prst="rect">
            <a:avLst/>
          </a:prstGeom>
          <a:solidFill>
            <a:srgbClr val="E74D3B"/>
          </a:solidFill>
          <a:ln>
            <a:solidFill>
              <a:srgbClr val="E74D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44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4E07-FB20-D5A6-EA3B-DB2AFCAA9E5E}"/>
            </a:ext>
          </a:extLst>
        </p:cNvPr>
        <p:cNvGrpSpPr/>
        <p:nvPr/>
      </p:nvGrpSpPr>
      <p:grpSpPr>
        <a:xfrm>
          <a:off x="0" y="0"/>
          <a:ext cx="0" cy="0"/>
          <a:chOff x="0" y="0"/>
          <a:chExt cx="0" cy="0"/>
        </a:xfrm>
      </p:grpSpPr>
      <p:sp>
        <p:nvSpPr>
          <p:cNvPr id="74" name="5-point Star 73">
            <a:extLst>
              <a:ext uri="{FF2B5EF4-FFF2-40B4-BE49-F238E27FC236}">
                <a16:creationId xmlns:a16="http://schemas.microsoft.com/office/drawing/2014/main" id="{3FCB1824-7E01-B479-E7B4-33F463CAB689}"/>
              </a:ext>
            </a:extLst>
          </p:cNvPr>
          <p:cNvSpPr/>
          <p:nvPr/>
        </p:nvSpPr>
        <p:spPr>
          <a:xfrm rot="19624296">
            <a:off x="5953428" y="4559707"/>
            <a:ext cx="675861" cy="612028"/>
          </a:xfrm>
          <a:prstGeom prst="star5">
            <a:avLst/>
          </a:prstGeom>
          <a:solidFill>
            <a:srgbClr val="923025">
              <a:alpha val="72941"/>
            </a:srgbClr>
          </a:solidFill>
          <a:ln>
            <a:solidFill>
              <a:srgbClr val="923025">
                <a:alpha val="72549"/>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857B7C8-1D4C-C0FC-FBCF-AE947656E68B}"/>
              </a:ext>
            </a:extLst>
          </p:cNvPr>
          <p:cNvSpPr/>
          <p:nvPr/>
        </p:nvSpPr>
        <p:spPr>
          <a:xfrm>
            <a:off x="230696" y="994925"/>
            <a:ext cx="4784811" cy="5609074"/>
          </a:xfrm>
          <a:prstGeom prst="rect">
            <a:avLst/>
          </a:prstGeom>
          <a:solidFill>
            <a:srgbClr val="E38B81"/>
          </a:solidFill>
          <a:ln>
            <a:solidFill>
              <a:srgbClr val="E3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055715-D9EC-452F-F40B-BEB6F4549358}"/>
              </a:ext>
            </a:extLst>
          </p:cNvPr>
          <p:cNvSpPr/>
          <p:nvPr/>
        </p:nvSpPr>
        <p:spPr>
          <a:xfrm>
            <a:off x="432262" y="392654"/>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2BBBBCE-DE71-C830-942C-F061718EB76E}"/>
              </a:ext>
            </a:extLst>
          </p:cNvPr>
          <p:cNvSpPr/>
          <p:nvPr/>
        </p:nvSpPr>
        <p:spPr>
          <a:xfrm>
            <a:off x="432810" y="409936"/>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594B613-3898-1BB7-A969-3C6437CD3938}"/>
              </a:ext>
            </a:extLst>
          </p:cNvPr>
          <p:cNvSpPr/>
          <p:nvPr/>
        </p:nvSpPr>
        <p:spPr>
          <a:xfrm>
            <a:off x="234000" y="222107"/>
            <a:ext cx="3302925" cy="630157"/>
          </a:xfrm>
          <a:prstGeom prst="rect">
            <a:avLst/>
          </a:prstGeom>
          <a:solidFill>
            <a:srgbClr val="E38B81"/>
          </a:solidFill>
          <a:ln>
            <a:solidFill>
              <a:srgbClr val="E3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7" name="Oval 36">
            <a:extLst>
              <a:ext uri="{FF2B5EF4-FFF2-40B4-BE49-F238E27FC236}">
                <a16:creationId xmlns:a16="http://schemas.microsoft.com/office/drawing/2014/main" id="{7F1DD2BC-DC04-A2F6-5DBC-B1561952409F}"/>
              </a:ext>
            </a:extLst>
          </p:cNvPr>
          <p:cNvSpPr/>
          <p:nvPr/>
        </p:nvSpPr>
        <p:spPr>
          <a:xfrm>
            <a:off x="366254" y="399377"/>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3">
            <a:extLst>
              <a:ext uri="{FF2B5EF4-FFF2-40B4-BE49-F238E27FC236}">
                <a16:creationId xmlns:a16="http://schemas.microsoft.com/office/drawing/2014/main" id="{B5945BC0-EB32-2938-CF99-EEEC489D62B6}"/>
              </a:ext>
            </a:extLst>
          </p:cNvPr>
          <p:cNvSpPr txBox="1"/>
          <p:nvPr/>
        </p:nvSpPr>
        <p:spPr>
          <a:xfrm>
            <a:off x="361505" y="434005"/>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chemeClr val="accent2">
                    <a:lumMod val="75000"/>
                  </a:schemeClr>
                </a:solidFill>
                <a:cs typeface="Calibri"/>
              </a:rPr>
              <a:t>17</a:t>
            </a:r>
            <a:endParaRPr lang="en-GB" sz="1100">
              <a:solidFill>
                <a:schemeClr val="accent2">
                  <a:lumMod val="75000"/>
                </a:schemeClr>
              </a:solidFill>
            </a:endParaRPr>
          </a:p>
        </p:txBody>
      </p:sp>
      <p:sp>
        <p:nvSpPr>
          <p:cNvPr id="3" name="TextBox 2">
            <a:extLst>
              <a:ext uri="{FF2B5EF4-FFF2-40B4-BE49-F238E27FC236}">
                <a16:creationId xmlns:a16="http://schemas.microsoft.com/office/drawing/2014/main" id="{08192BA3-B917-AFF3-BB96-9A8ED84FB4AF}"/>
              </a:ext>
            </a:extLst>
          </p:cNvPr>
          <p:cNvSpPr txBox="1"/>
          <p:nvPr/>
        </p:nvSpPr>
        <p:spPr>
          <a:xfrm>
            <a:off x="744673" y="317222"/>
            <a:ext cx="35316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923025"/>
                </a:solidFill>
                <a:latin typeface="Cambria"/>
                <a:ea typeface="Cambria"/>
              </a:rPr>
              <a:t>Puzzles</a:t>
            </a:r>
            <a:r>
              <a:rPr lang="en-US" sz="2400">
                <a:solidFill>
                  <a:srgbClr val="923025"/>
                </a:solidFill>
                <a:latin typeface="Cambria"/>
                <a:ea typeface="Cambria"/>
              </a:rPr>
              <a:t> - Dingbats </a:t>
            </a:r>
            <a:endParaRPr lang="en-US" sz="2400">
              <a:latin typeface="Cambria"/>
              <a:ea typeface="Cambria"/>
            </a:endParaRPr>
          </a:p>
        </p:txBody>
      </p:sp>
      <p:pic>
        <p:nvPicPr>
          <p:cNvPr id="12" name="Picture 11">
            <a:extLst>
              <a:ext uri="{FF2B5EF4-FFF2-40B4-BE49-F238E27FC236}">
                <a16:creationId xmlns:a16="http://schemas.microsoft.com/office/drawing/2014/main" id="{22DAC190-079D-E036-1C9C-6CC4CA9F5AB8}"/>
              </a:ext>
            </a:extLst>
          </p:cNvPr>
          <p:cNvPicPr>
            <a:picLocks noChangeAspect="1"/>
          </p:cNvPicPr>
          <p:nvPr/>
        </p:nvPicPr>
        <p:blipFill rotWithShape="1">
          <a:blip r:embed="rId2"/>
          <a:srcRect l="-379" r="104" b="3125"/>
          <a:stretch/>
        </p:blipFill>
        <p:spPr>
          <a:xfrm>
            <a:off x="3296377" y="2013589"/>
            <a:ext cx="1517410" cy="442912"/>
          </a:xfrm>
          <a:prstGeom prst="rect">
            <a:avLst/>
          </a:prstGeom>
        </p:spPr>
      </p:pic>
      <p:pic>
        <p:nvPicPr>
          <p:cNvPr id="17" name="Picture 16">
            <a:extLst>
              <a:ext uri="{FF2B5EF4-FFF2-40B4-BE49-F238E27FC236}">
                <a16:creationId xmlns:a16="http://schemas.microsoft.com/office/drawing/2014/main" id="{1C403B4D-E715-C559-038B-42DDFB6E1A3D}"/>
              </a:ext>
            </a:extLst>
          </p:cNvPr>
          <p:cNvPicPr>
            <a:picLocks noChangeAspect="1"/>
          </p:cNvPicPr>
          <p:nvPr/>
        </p:nvPicPr>
        <p:blipFill>
          <a:blip r:embed="rId3"/>
          <a:stretch>
            <a:fillRect/>
          </a:stretch>
        </p:blipFill>
        <p:spPr>
          <a:xfrm>
            <a:off x="3571206" y="3267797"/>
            <a:ext cx="1237249" cy="400050"/>
          </a:xfrm>
          <a:prstGeom prst="rect">
            <a:avLst/>
          </a:prstGeom>
        </p:spPr>
      </p:pic>
      <p:pic>
        <p:nvPicPr>
          <p:cNvPr id="18" name="Picture 17" descr="A logo with a person&amp;#39;s head&#10;&#10;Description automatically generated">
            <a:extLst>
              <a:ext uri="{FF2B5EF4-FFF2-40B4-BE49-F238E27FC236}">
                <a16:creationId xmlns:a16="http://schemas.microsoft.com/office/drawing/2014/main" id="{8FD47884-B924-6239-37D6-EFF367EBCF81}"/>
              </a:ext>
            </a:extLst>
          </p:cNvPr>
          <p:cNvPicPr>
            <a:picLocks noChangeAspect="1"/>
          </p:cNvPicPr>
          <p:nvPr/>
        </p:nvPicPr>
        <p:blipFill>
          <a:blip r:embed="rId4"/>
          <a:stretch>
            <a:fillRect/>
          </a:stretch>
        </p:blipFill>
        <p:spPr>
          <a:xfrm>
            <a:off x="3633330" y="2624222"/>
            <a:ext cx="1170628" cy="504825"/>
          </a:xfrm>
          <a:prstGeom prst="rect">
            <a:avLst/>
          </a:prstGeom>
        </p:spPr>
      </p:pic>
      <p:pic>
        <p:nvPicPr>
          <p:cNvPr id="19" name="Picture 18" descr="A black text on a white background&#10;&#10;Description automatically generated">
            <a:extLst>
              <a:ext uri="{FF2B5EF4-FFF2-40B4-BE49-F238E27FC236}">
                <a16:creationId xmlns:a16="http://schemas.microsoft.com/office/drawing/2014/main" id="{6E55ACCD-48DF-6BCB-049B-EAB69F8055FE}"/>
              </a:ext>
            </a:extLst>
          </p:cNvPr>
          <p:cNvPicPr>
            <a:picLocks noChangeAspect="1"/>
          </p:cNvPicPr>
          <p:nvPr/>
        </p:nvPicPr>
        <p:blipFill>
          <a:blip r:embed="rId5"/>
          <a:stretch>
            <a:fillRect/>
          </a:stretch>
        </p:blipFill>
        <p:spPr>
          <a:xfrm>
            <a:off x="3700216" y="4412995"/>
            <a:ext cx="1094490" cy="676275"/>
          </a:xfrm>
          <a:prstGeom prst="rect">
            <a:avLst/>
          </a:prstGeom>
        </p:spPr>
      </p:pic>
      <p:pic>
        <p:nvPicPr>
          <p:cNvPr id="22" name="Picture 21">
            <a:extLst>
              <a:ext uri="{FF2B5EF4-FFF2-40B4-BE49-F238E27FC236}">
                <a16:creationId xmlns:a16="http://schemas.microsoft.com/office/drawing/2014/main" id="{973AD347-2E3E-2B40-31EC-9D6DE80CB796}"/>
              </a:ext>
            </a:extLst>
          </p:cNvPr>
          <p:cNvPicPr>
            <a:picLocks noChangeAspect="1"/>
          </p:cNvPicPr>
          <p:nvPr/>
        </p:nvPicPr>
        <p:blipFill>
          <a:blip r:embed="rId6"/>
          <a:stretch>
            <a:fillRect/>
          </a:stretch>
        </p:blipFill>
        <p:spPr>
          <a:xfrm>
            <a:off x="3375975" y="3816781"/>
            <a:ext cx="1426932" cy="446884"/>
          </a:xfrm>
          <a:prstGeom prst="rect">
            <a:avLst/>
          </a:prstGeom>
        </p:spPr>
      </p:pic>
      <p:pic>
        <p:nvPicPr>
          <p:cNvPr id="24" name="Picture 23" descr="A black and white image of a smiley face&#10;&#10;Description automatically generated">
            <a:extLst>
              <a:ext uri="{FF2B5EF4-FFF2-40B4-BE49-F238E27FC236}">
                <a16:creationId xmlns:a16="http://schemas.microsoft.com/office/drawing/2014/main" id="{CAB7328D-3756-3EE7-9035-675802345596}"/>
              </a:ext>
            </a:extLst>
          </p:cNvPr>
          <p:cNvPicPr>
            <a:picLocks noChangeAspect="1"/>
          </p:cNvPicPr>
          <p:nvPr/>
        </p:nvPicPr>
        <p:blipFill>
          <a:blip r:embed="rId7"/>
          <a:stretch>
            <a:fillRect/>
          </a:stretch>
        </p:blipFill>
        <p:spPr>
          <a:xfrm>
            <a:off x="3408622" y="5224574"/>
            <a:ext cx="1389526" cy="523875"/>
          </a:xfrm>
          <a:prstGeom prst="rect">
            <a:avLst/>
          </a:prstGeom>
        </p:spPr>
      </p:pic>
      <p:pic>
        <p:nvPicPr>
          <p:cNvPr id="25" name="Picture 24" descr="A green text on a white background&#10;&#10;Description automatically generated">
            <a:extLst>
              <a:ext uri="{FF2B5EF4-FFF2-40B4-BE49-F238E27FC236}">
                <a16:creationId xmlns:a16="http://schemas.microsoft.com/office/drawing/2014/main" id="{F1F8D8BB-708B-DDF6-D1A6-B4C42D084F54}"/>
              </a:ext>
            </a:extLst>
          </p:cNvPr>
          <p:cNvPicPr>
            <a:picLocks noChangeAspect="1"/>
          </p:cNvPicPr>
          <p:nvPr/>
        </p:nvPicPr>
        <p:blipFill>
          <a:blip r:embed="rId8"/>
          <a:stretch>
            <a:fillRect/>
          </a:stretch>
        </p:blipFill>
        <p:spPr>
          <a:xfrm>
            <a:off x="3494672" y="5897383"/>
            <a:ext cx="1303871" cy="504825"/>
          </a:xfrm>
          <a:prstGeom prst="rect">
            <a:avLst/>
          </a:prstGeom>
        </p:spPr>
      </p:pic>
      <p:pic>
        <p:nvPicPr>
          <p:cNvPr id="23" name="Picture 22" descr="A symbol with stars and stripes&#10;&#10;Description automatically generated">
            <a:extLst>
              <a:ext uri="{FF2B5EF4-FFF2-40B4-BE49-F238E27FC236}">
                <a16:creationId xmlns:a16="http://schemas.microsoft.com/office/drawing/2014/main" id="{A9410E23-202C-8237-0332-F6DE5404C21F}"/>
              </a:ext>
            </a:extLst>
          </p:cNvPr>
          <p:cNvPicPr>
            <a:picLocks noChangeAspect="1"/>
          </p:cNvPicPr>
          <p:nvPr/>
        </p:nvPicPr>
        <p:blipFill>
          <a:blip r:embed="rId9"/>
          <a:stretch>
            <a:fillRect/>
          </a:stretch>
        </p:blipFill>
        <p:spPr>
          <a:xfrm>
            <a:off x="3738173" y="1127397"/>
            <a:ext cx="1065938" cy="742950"/>
          </a:xfrm>
          <a:prstGeom prst="rect">
            <a:avLst/>
          </a:prstGeom>
        </p:spPr>
      </p:pic>
      <p:sp>
        <p:nvSpPr>
          <p:cNvPr id="59" name="Oval 58">
            <a:extLst>
              <a:ext uri="{FF2B5EF4-FFF2-40B4-BE49-F238E27FC236}">
                <a16:creationId xmlns:a16="http://schemas.microsoft.com/office/drawing/2014/main" id="{DEA6B6A2-F71C-ED27-AC64-E07EF4521BC0}"/>
              </a:ext>
            </a:extLst>
          </p:cNvPr>
          <p:cNvSpPr/>
          <p:nvPr/>
        </p:nvSpPr>
        <p:spPr>
          <a:xfrm>
            <a:off x="433555" y="1312149"/>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1</a:t>
            </a:r>
          </a:p>
        </p:txBody>
      </p:sp>
      <p:sp>
        <p:nvSpPr>
          <p:cNvPr id="60" name="Oval 59">
            <a:extLst>
              <a:ext uri="{FF2B5EF4-FFF2-40B4-BE49-F238E27FC236}">
                <a16:creationId xmlns:a16="http://schemas.microsoft.com/office/drawing/2014/main" id="{D86FF044-E440-46A7-0B14-DBCC6D7789CC}"/>
              </a:ext>
            </a:extLst>
          </p:cNvPr>
          <p:cNvSpPr/>
          <p:nvPr/>
        </p:nvSpPr>
        <p:spPr>
          <a:xfrm>
            <a:off x="434965" y="2681974"/>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923025"/>
                </a:solidFill>
              </a:rPr>
              <a:t>3</a:t>
            </a:r>
          </a:p>
        </p:txBody>
      </p:sp>
      <p:sp>
        <p:nvSpPr>
          <p:cNvPr id="61" name="Oval 60">
            <a:extLst>
              <a:ext uri="{FF2B5EF4-FFF2-40B4-BE49-F238E27FC236}">
                <a16:creationId xmlns:a16="http://schemas.microsoft.com/office/drawing/2014/main" id="{9D58D1EC-A386-C3C9-D049-7B634A183910}"/>
              </a:ext>
            </a:extLst>
          </p:cNvPr>
          <p:cNvSpPr/>
          <p:nvPr/>
        </p:nvSpPr>
        <p:spPr>
          <a:xfrm>
            <a:off x="435082" y="5955135"/>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8</a:t>
            </a:r>
          </a:p>
        </p:txBody>
      </p:sp>
      <p:sp>
        <p:nvSpPr>
          <p:cNvPr id="62" name="Oval 61">
            <a:extLst>
              <a:ext uri="{FF2B5EF4-FFF2-40B4-BE49-F238E27FC236}">
                <a16:creationId xmlns:a16="http://schemas.microsoft.com/office/drawing/2014/main" id="{B049F186-104F-4588-2856-9EB23A0FC4C7}"/>
              </a:ext>
            </a:extLst>
          </p:cNvPr>
          <p:cNvSpPr/>
          <p:nvPr/>
        </p:nvSpPr>
        <p:spPr>
          <a:xfrm>
            <a:off x="435268" y="2018690"/>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2</a:t>
            </a:r>
          </a:p>
        </p:txBody>
      </p:sp>
      <p:sp>
        <p:nvSpPr>
          <p:cNvPr id="63" name="Oval 62">
            <a:extLst>
              <a:ext uri="{FF2B5EF4-FFF2-40B4-BE49-F238E27FC236}">
                <a16:creationId xmlns:a16="http://schemas.microsoft.com/office/drawing/2014/main" id="{75885841-904B-7187-2219-12F20FBD26C4}"/>
              </a:ext>
            </a:extLst>
          </p:cNvPr>
          <p:cNvSpPr/>
          <p:nvPr/>
        </p:nvSpPr>
        <p:spPr>
          <a:xfrm>
            <a:off x="435384" y="3273162"/>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4</a:t>
            </a:r>
          </a:p>
        </p:txBody>
      </p:sp>
      <p:sp>
        <p:nvSpPr>
          <p:cNvPr id="2" name="Oval 1">
            <a:extLst>
              <a:ext uri="{FF2B5EF4-FFF2-40B4-BE49-F238E27FC236}">
                <a16:creationId xmlns:a16="http://schemas.microsoft.com/office/drawing/2014/main" id="{2202A434-C856-5952-FC7D-72042AE3DA1A}"/>
              </a:ext>
            </a:extLst>
          </p:cNvPr>
          <p:cNvSpPr/>
          <p:nvPr/>
        </p:nvSpPr>
        <p:spPr>
          <a:xfrm>
            <a:off x="437006" y="3849931"/>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5</a:t>
            </a:r>
          </a:p>
        </p:txBody>
      </p:sp>
      <p:sp>
        <p:nvSpPr>
          <p:cNvPr id="5" name="Oval 4">
            <a:extLst>
              <a:ext uri="{FF2B5EF4-FFF2-40B4-BE49-F238E27FC236}">
                <a16:creationId xmlns:a16="http://schemas.microsoft.com/office/drawing/2014/main" id="{BFDC0801-5E97-87EE-4B50-6956B0A8F8C0}"/>
              </a:ext>
            </a:extLst>
          </p:cNvPr>
          <p:cNvSpPr/>
          <p:nvPr/>
        </p:nvSpPr>
        <p:spPr>
          <a:xfrm>
            <a:off x="438512" y="4556472"/>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6</a:t>
            </a:r>
          </a:p>
        </p:txBody>
      </p:sp>
      <p:sp>
        <p:nvSpPr>
          <p:cNvPr id="6" name="Oval 5">
            <a:extLst>
              <a:ext uri="{FF2B5EF4-FFF2-40B4-BE49-F238E27FC236}">
                <a16:creationId xmlns:a16="http://schemas.microsoft.com/office/drawing/2014/main" id="{63EAE013-2810-D501-194B-58227DF5498E}"/>
              </a:ext>
            </a:extLst>
          </p:cNvPr>
          <p:cNvSpPr/>
          <p:nvPr/>
        </p:nvSpPr>
        <p:spPr>
          <a:xfrm>
            <a:off x="440137" y="5306270"/>
            <a:ext cx="389247" cy="38931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23025"/>
                </a:solidFill>
              </a:rPr>
              <a:t>7</a:t>
            </a:r>
          </a:p>
        </p:txBody>
      </p:sp>
      <p:sp>
        <p:nvSpPr>
          <p:cNvPr id="8" name="Rectangle 7">
            <a:extLst>
              <a:ext uri="{FF2B5EF4-FFF2-40B4-BE49-F238E27FC236}">
                <a16:creationId xmlns:a16="http://schemas.microsoft.com/office/drawing/2014/main" id="{D2D741E7-59E6-25A7-1751-6FE1D9EB1467}"/>
              </a:ext>
            </a:extLst>
          </p:cNvPr>
          <p:cNvSpPr/>
          <p:nvPr/>
        </p:nvSpPr>
        <p:spPr>
          <a:xfrm>
            <a:off x="1023775" y="1124775"/>
            <a:ext cx="2547431" cy="7497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80CC53-D5C2-F0C5-4AE8-3D7EDC858577}"/>
              </a:ext>
            </a:extLst>
          </p:cNvPr>
          <p:cNvSpPr/>
          <p:nvPr/>
        </p:nvSpPr>
        <p:spPr>
          <a:xfrm>
            <a:off x="1023775" y="2037738"/>
            <a:ext cx="2134843" cy="401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A3F5B-9B34-EFA7-15EC-67E461E05595}"/>
              </a:ext>
            </a:extLst>
          </p:cNvPr>
          <p:cNvSpPr/>
          <p:nvPr/>
        </p:nvSpPr>
        <p:spPr>
          <a:xfrm>
            <a:off x="1025665" y="2638714"/>
            <a:ext cx="2465754" cy="461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CBE07-8F6F-861D-932C-ACB595D8BE5E}"/>
              </a:ext>
            </a:extLst>
          </p:cNvPr>
          <p:cNvSpPr/>
          <p:nvPr/>
        </p:nvSpPr>
        <p:spPr>
          <a:xfrm>
            <a:off x="1023775" y="3267797"/>
            <a:ext cx="2405225" cy="3893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1A1FD8-9BB9-C13F-ED5F-D895B4851F10}"/>
              </a:ext>
            </a:extLst>
          </p:cNvPr>
          <p:cNvSpPr/>
          <p:nvPr/>
        </p:nvSpPr>
        <p:spPr>
          <a:xfrm>
            <a:off x="1023775" y="3816780"/>
            <a:ext cx="2242698" cy="4294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4F34D6-16D9-E0B9-75B8-FAA2372CC6DE}"/>
              </a:ext>
            </a:extLst>
          </p:cNvPr>
          <p:cNvSpPr/>
          <p:nvPr/>
        </p:nvSpPr>
        <p:spPr>
          <a:xfrm>
            <a:off x="1023775" y="4412995"/>
            <a:ext cx="2547431"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D13DA4-48F4-5EB9-4C51-39B961BCFB11}"/>
              </a:ext>
            </a:extLst>
          </p:cNvPr>
          <p:cNvSpPr/>
          <p:nvPr/>
        </p:nvSpPr>
        <p:spPr>
          <a:xfrm>
            <a:off x="1010615" y="5242364"/>
            <a:ext cx="2255858" cy="506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F8DCF0-1D60-F1C9-F54E-FB0AD2FD6CD5}"/>
              </a:ext>
            </a:extLst>
          </p:cNvPr>
          <p:cNvSpPr/>
          <p:nvPr/>
        </p:nvSpPr>
        <p:spPr>
          <a:xfrm>
            <a:off x="1023775" y="5911944"/>
            <a:ext cx="2339554" cy="453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EE26B15-31FA-BE01-8FD8-718137121B4F}"/>
              </a:ext>
            </a:extLst>
          </p:cNvPr>
          <p:cNvCxnSpPr>
            <a:cxnSpLocks/>
          </p:cNvCxnSpPr>
          <p:nvPr/>
        </p:nvCxnSpPr>
        <p:spPr>
          <a:xfrm>
            <a:off x="1146115" y="1713282"/>
            <a:ext cx="2325701"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4B9F57D-4E28-2A0E-357A-BFAE5433B96F}"/>
              </a:ext>
            </a:extLst>
          </p:cNvPr>
          <p:cNvCxnSpPr>
            <a:cxnSpLocks/>
          </p:cNvCxnSpPr>
          <p:nvPr/>
        </p:nvCxnSpPr>
        <p:spPr>
          <a:xfrm>
            <a:off x="1165993" y="2328496"/>
            <a:ext cx="1838695"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A9E70EE-EBA7-FCA4-E0DE-71FFA50C60D8}"/>
              </a:ext>
            </a:extLst>
          </p:cNvPr>
          <p:cNvCxnSpPr/>
          <p:nvPr/>
        </p:nvCxnSpPr>
        <p:spPr>
          <a:xfrm>
            <a:off x="1205749" y="2993553"/>
            <a:ext cx="2130470"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BB9733A-EB1A-E0C8-C61D-54977FEBDA07}"/>
              </a:ext>
            </a:extLst>
          </p:cNvPr>
          <p:cNvCxnSpPr/>
          <p:nvPr/>
        </p:nvCxnSpPr>
        <p:spPr>
          <a:xfrm>
            <a:off x="1185785" y="3543517"/>
            <a:ext cx="2130470"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302A7A2-A63B-400F-C57B-0C35CD02B46A}"/>
              </a:ext>
            </a:extLst>
          </p:cNvPr>
          <p:cNvCxnSpPr>
            <a:cxnSpLocks/>
          </p:cNvCxnSpPr>
          <p:nvPr/>
        </p:nvCxnSpPr>
        <p:spPr>
          <a:xfrm>
            <a:off x="1165993" y="4118541"/>
            <a:ext cx="1932991"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3E7DB7F-696A-A22C-9ECE-E917F3F38FBB}"/>
              </a:ext>
            </a:extLst>
          </p:cNvPr>
          <p:cNvCxnSpPr>
            <a:cxnSpLocks/>
          </p:cNvCxnSpPr>
          <p:nvPr/>
        </p:nvCxnSpPr>
        <p:spPr>
          <a:xfrm>
            <a:off x="1185785" y="4925912"/>
            <a:ext cx="2263093" cy="721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33B3331-1A3D-2852-9E3B-742942896A88}"/>
              </a:ext>
            </a:extLst>
          </p:cNvPr>
          <p:cNvCxnSpPr>
            <a:cxnSpLocks/>
          </p:cNvCxnSpPr>
          <p:nvPr/>
        </p:nvCxnSpPr>
        <p:spPr>
          <a:xfrm>
            <a:off x="1165993" y="5598340"/>
            <a:ext cx="1962981"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334AED9-E1C1-7E96-318F-2BC449451258}"/>
              </a:ext>
            </a:extLst>
          </p:cNvPr>
          <p:cNvCxnSpPr>
            <a:cxnSpLocks/>
          </p:cNvCxnSpPr>
          <p:nvPr/>
        </p:nvCxnSpPr>
        <p:spPr>
          <a:xfrm>
            <a:off x="1136003" y="6235890"/>
            <a:ext cx="2130470" cy="0"/>
          </a:xfrm>
          <a:prstGeom prst="line">
            <a:avLst/>
          </a:prstGeom>
          <a:ln>
            <a:solidFill>
              <a:srgbClr val="923025"/>
            </a:solidFill>
            <a:prstDash val="dash"/>
          </a:ln>
        </p:spPr>
        <p:style>
          <a:lnRef idx="2">
            <a:schemeClr val="accent1"/>
          </a:lnRef>
          <a:fillRef idx="0">
            <a:schemeClr val="accent1"/>
          </a:fillRef>
          <a:effectRef idx="1">
            <a:schemeClr val="accent1"/>
          </a:effectRef>
          <a:fontRef idx="minor">
            <a:schemeClr val="tx1"/>
          </a:fontRef>
        </p:style>
      </p:cxnSp>
      <p:sp>
        <p:nvSpPr>
          <p:cNvPr id="46" name="Explosion 1 45">
            <a:extLst>
              <a:ext uri="{FF2B5EF4-FFF2-40B4-BE49-F238E27FC236}">
                <a16:creationId xmlns:a16="http://schemas.microsoft.com/office/drawing/2014/main" id="{425831B1-3726-9963-9F97-F5F0E8D61B7D}"/>
              </a:ext>
            </a:extLst>
          </p:cNvPr>
          <p:cNvSpPr/>
          <p:nvPr/>
        </p:nvSpPr>
        <p:spPr>
          <a:xfrm>
            <a:off x="5149844" y="1375352"/>
            <a:ext cx="867764" cy="675860"/>
          </a:xfrm>
          <a:prstGeom prst="irregularSeal1">
            <a:avLst/>
          </a:prstGeom>
          <a:solidFill>
            <a:srgbClr val="E48B81">
              <a:alpha val="49412"/>
            </a:srgbClr>
          </a:solidFill>
          <a:ln>
            <a:solidFill>
              <a:srgbClr val="E48B81">
                <a:alpha val="4902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46">
            <a:extLst>
              <a:ext uri="{FF2B5EF4-FFF2-40B4-BE49-F238E27FC236}">
                <a16:creationId xmlns:a16="http://schemas.microsoft.com/office/drawing/2014/main" id="{C83FE36E-7613-E858-6905-15F2F77D26E0}"/>
              </a:ext>
            </a:extLst>
          </p:cNvPr>
          <p:cNvSpPr/>
          <p:nvPr/>
        </p:nvSpPr>
        <p:spPr>
          <a:xfrm>
            <a:off x="5090734" y="434158"/>
            <a:ext cx="573527" cy="562205"/>
          </a:xfrm>
          <a:prstGeom prst="star4">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D32D34C4-72AB-1EE1-46FD-CBBE07FCFFFA}"/>
              </a:ext>
            </a:extLst>
          </p:cNvPr>
          <p:cNvSpPr/>
          <p:nvPr/>
        </p:nvSpPr>
        <p:spPr>
          <a:xfrm rot="1053794">
            <a:off x="5482841" y="783974"/>
            <a:ext cx="675861" cy="612028"/>
          </a:xfrm>
          <a:prstGeom prst="star5">
            <a:avLst/>
          </a:prstGeom>
          <a:solidFill>
            <a:srgbClr val="923025"/>
          </a:solidFill>
          <a:ln>
            <a:solidFill>
              <a:srgbClr val="9230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64">
            <a:extLst>
              <a:ext uri="{FF2B5EF4-FFF2-40B4-BE49-F238E27FC236}">
                <a16:creationId xmlns:a16="http://schemas.microsoft.com/office/drawing/2014/main" id="{2C3D018B-221D-23A7-5679-29C676562F1C}"/>
              </a:ext>
            </a:extLst>
          </p:cNvPr>
          <p:cNvSpPr/>
          <p:nvPr/>
        </p:nvSpPr>
        <p:spPr>
          <a:xfrm>
            <a:off x="6071799" y="1249989"/>
            <a:ext cx="234003" cy="327264"/>
          </a:xfrm>
          <a:prstGeom prst="star4">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4-point Star 65">
            <a:extLst>
              <a:ext uri="{FF2B5EF4-FFF2-40B4-BE49-F238E27FC236}">
                <a16:creationId xmlns:a16="http://schemas.microsoft.com/office/drawing/2014/main" id="{0F68DF2E-B1C8-6524-0F6C-4CEF69805FB2}"/>
              </a:ext>
            </a:extLst>
          </p:cNvPr>
          <p:cNvSpPr/>
          <p:nvPr/>
        </p:nvSpPr>
        <p:spPr>
          <a:xfrm>
            <a:off x="6037715" y="503287"/>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06BE2AF8-82D7-09F6-EDD7-991928311EA6}"/>
              </a:ext>
            </a:extLst>
          </p:cNvPr>
          <p:cNvSpPr/>
          <p:nvPr/>
        </p:nvSpPr>
        <p:spPr>
          <a:xfrm rot="19624296">
            <a:off x="5127566" y="2059506"/>
            <a:ext cx="675861" cy="612028"/>
          </a:xfrm>
          <a:prstGeom prst="star5">
            <a:avLst/>
          </a:prstGeom>
          <a:solidFill>
            <a:srgbClr val="923025"/>
          </a:solidFill>
          <a:ln>
            <a:solidFill>
              <a:srgbClr val="9230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a:extLst>
              <a:ext uri="{FF2B5EF4-FFF2-40B4-BE49-F238E27FC236}">
                <a16:creationId xmlns:a16="http://schemas.microsoft.com/office/drawing/2014/main" id="{1DF4CBCC-E3CE-ABF2-53CA-E7F330E53723}"/>
              </a:ext>
            </a:extLst>
          </p:cNvPr>
          <p:cNvSpPr/>
          <p:nvPr/>
        </p:nvSpPr>
        <p:spPr>
          <a:xfrm>
            <a:off x="5902036" y="1732486"/>
            <a:ext cx="573527" cy="562205"/>
          </a:xfrm>
          <a:prstGeom prst="star4">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Explosion 1 68">
            <a:extLst>
              <a:ext uri="{FF2B5EF4-FFF2-40B4-BE49-F238E27FC236}">
                <a16:creationId xmlns:a16="http://schemas.microsoft.com/office/drawing/2014/main" id="{07AECCEA-C6B2-7811-FC21-F946F3A1EAEC}"/>
              </a:ext>
            </a:extLst>
          </p:cNvPr>
          <p:cNvSpPr/>
          <p:nvPr/>
        </p:nvSpPr>
        <p:spPr>
          <a:xfrm rot="18100695">
            <a:off x="5739737" y="2443817"/>
            <a:ext cx="867764" cy="675860"/>
          </a:xfrm>
          <a:prstGeom prst="irregularSeal1">
            <a:avLst/>
          </a:prstGeom>
          <a:solidFill>
            <a:srgbClr val="E48B81">
              <a:alpha val="49412"/>
            </a:srgbClr>
          </a:solidFill>
          <a:ln>
            <a:solidFill>
              <a:srgbClr val="E48B81">
                <a:alpha val="4902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4-point Star 69">
            <a:extLst>
              <a:ext uri="{FF2B5EF4-FFF2-40B4-BE49-F238E27FC236}">
                <a16:creationId xmlns:a16="http://schemas.microsoft.com/office/drawing/2014/main" id="{4F4B9B10-1287-B983-E9D1-DD73C82782B6}"/>
              </a:ext>
            </a:extLst>
          </p:cNvPr>
          <p:cNvSpPr/>
          <p:nvPr/>
        </p:nvSpPr>
        <p:spPr>
          <a:xfrm>
            <a:off x="6374502" y="1537835"/>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4-point Star 70">
            <a:extLst>
              <a:ext uri="{FF2B5EF4-FFF2-40B4-BE49-F238E27FC236}">
                <a16:creationId xmlns:a16="http://schemas.microsoft.com/office/drawing/2014/main" id="{38888800-D7BF-75AA-CD7B-147C7903732C}"/>
              </a:ext>
            </a:extLst>
          </p:cNvPr>
          <p:cNvSpPr/>
          <p:nvPr/>
        </p:nvSpPr>
        <p:spPr>
          <a:xfrm>
            <a:off x="5157418" y="2705789"/>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4-point Star 71">
            <a:extLst>
              <a:ext uri="{FF2B5EF4-FFF2-40B4-BE49-F238E27FC236}">
                <a16:creationId xmlns:a16="http://schemas.microsoft.com/office/drawing/2014/main" id="{70B47BFB-6EC7-3905-3A2E-535F9AE165D9}"/>
              </a:ext>
            </a:extLst>
          </p:cNvPr>
          <p:cNvSpPr/>
          <p:nvPr/>
        </p:nvSpPr>
        <p:spPr>
          <a:xfrm>
            <a:off x="4836380" y="201857"/>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Explosion 1 72">
            <a:extLst>
              <a:ext uri="{FF2B5EF4-FFF2-40B4-BE49-F238E27FC236}">
                <a16:creationId xmlns:a16="http://schemas.microsoft.com/office/drawing/2014/main" id="{82D0C4B1-4175-C613-9CA9-8E3A9FEFA72C}"/>
              </a:ext>
            </a:extLst>
          </p:cNvPr>
          <p:cNvSpPr/>
          <p:nvPr/>
        </p:nvSpPr>
        <p:spPr>
          <a:xfrm rot="14539006">
            <a:off x="5106570" y="3101324"/>
            <a:ext cx="1418148" cy="1385430"/>
          </a:xfrm>
          <a:prstGeom prst="irregularSeal1">
            <a:avLst/>
          </a:prstGeom>
          <a:solidFill>
            <a:srgbClr val="E48B81">
              <a:alpha val="49412"/>
            </a:srgbClr>
          </a:solidFill>
          <a:ln>
            <a:solidFill>
              <a:srgbClr val="E48B81">
                <a:alpha val="4902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4-point Star 74">
            <a:extLst>
              <a:ext uri="{FF2B5EF4-FFF2-40B4-BE49-F238E27FC236}">
                <a16:creationId xmlns:a16="http://schemas.microsoft.com/office/drawing/2014/main" id="{B1200AC1-65C1-C3BB-A508-76E590217A88}"/>
              </a:ext>
            </a:extLst>
          </p:cNvPr>
          <p:cNvSpPr/>
          <p:nvPr/>
        </p:nvSpPr>
        <p:spPr>
          <a:xfrm>
            <a:off x="5138987" y="4500906"/>
            <a:ext cx="573527" cy="562205"/>
          </a:xfrm>
          <a:prstGeom prst="star4">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4-point Star 75">
            <a:extLst>
              <a:ext uri="{FF2B5EF4-FFF2-40B4-BE49-F238E27FC236}">
                <a16:creationId xmlns:a16="http://schemas.microsoft.com/office/drawing/2014/main" id="{B785D354-61A5-ED39-FDB8-CA1A1D58B7FB}"/>
              </a:ext>
            </a:extLst>
          </p:cNvPr>
          <p:cNvSpPr/>
          <p:nvPr/>
        </p:nvSpPr>
        <p:spPr>
          <a:xfrm>
            <a:off x="6507344" y="4131001"/>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4-point Star 76">
            <a:extLst>
              <a:ext uri="{FF2B5EF4-FFF2-40B4-BE49-F238E27FC236}">
                <a16:creationId xmlns:a16="http://schemas.microsoft.com/office/drawing/2014/main" id="{6A2E117E-9D38-D94A-7951-4E247D0B2A7A}"/>
              </a:ext>
            </a:extLst>
          </p:cNvPr>
          <p:cNvSpPr/>
          <p:nvPr/>
        </p:nvSpPr>
        <p:spPr>
          <a:xfrm>
            <a:off x="6462652" y="3135192"/>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4-point Star 77">
            <a:extLst>
              <a:ext uri="{FF2B5EF4-FFF2-40B4-BE49-F238E27FC236}">
                <a16:creationId xmlns:a16="http://schemas.microsoft.com/office/drawing/2014/main" id="{6A937054-14EC-7E66-B782-C61666B404F9}"/>
              </a:ext>
            </a:extLst>
          </p:cNvPr>
          <p:cNvSpPr/>
          <p:nvPr/>
        </p:nvSpPr>
        <p:spPr>
          <a:xfrm>
            <a:off x="5581491" y="5014201"/>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131D6C83-ECF9-CD93-05CA-151333339366}"/>
              </a:ext>
            </a:extLst>
          </p:cNvPr>
          <p:cNvSpPr txBox="1"/>
          <p:nvPr/>
        </p:nvSpPr>
        <p:spPr>
          <a:xfrm>
            <a:off x="5394075" y="5276597"/>
            <a:ext cx="2815593" cy="400110"/>
          </a:xfrm>
          <a:prstGeom prst="rect">
            <a:avLst/>
          </a:prstGeom>
          <a:noFill/>
        </p:spPr>
        <p:txBody>
          <a:bodyPr wrap="square" rtlCol="0">
            <a:spAutoFit/>
          </a:bodyPr>
          <a:lstStyle/>
          <a:p>
            <a:r>
              <a:rPr lang="en-US" sz="2000" b="1">
                <a:solidFill>
                  <a:srgbClr val="923025"/>
                </a:solidFill>
                <a:latin typeface="Cambria" panose="02040503050406030204" pitchFamily="18" charset="0"/>
              </a:rPr>
              <a:t>ANSWERS </a:t>
            </a:r>
          </a:p>
        </p:txBody>
      </p:sp>
      <p:sp>
        <p:nvSpPr>
          <p:cNvPr id="80" name="TextBox 79">
            <a:extLst>
              <a:ext uri="{FF2B5EF4-FFF2-40B4-BE49-F238E27FC236}">
                <a16:creationId xmlns:a16="http://schemas.microsoft.com/office/drawing/2014/main" id="{D4378843-2D69-0FE3-B042-645CCB476324}"/>
              </a:ext>
            </a:extLst>
          </p:cNvPr>
          <p:cNvSpPr txBox="1"/>
          <p:nvPr/>
        </p:nvSpPr>
        <p:spPr>
          <a:xfrm>
            <a:off x="155469" y="6720022"/>
            <a:ext cx="1929251" cy="461665"/>
          </a:xfrm>
          <a:prstGeom prst="rect">
            <a:avLst/>
          </a:prstGeom>
          <a:noFill/>
        </p:spPr>
        <p:txBody>
          <a:bodyPr wrap="square" rtlCol="0">
            <a:spAutoFit/>
          </a:bodyPr>
          <a:lstStyle/>
          <a:p>
            <a:r>
              <a:rPr lang="en-US" sz="2400">
                <a:latin typeface="Cambria" panose="02040503050406030204" pitchFamily="18" charset="0"/>
              </a:rPr>
              <a:t>WINEEE</a:t>
            </a:r>
          </a:p>
        </p:txBody>
      </p:sp>
      <p:pic>
        <p:nvPicPr>
          <p:cNvPr id="83" name="Picture 82" descr="A black text on a white background&#10;&#10;Description automatically generated">
            <a:extLst>
              <a:ext uri="{FF2B5EF4-FFF2-40B4-BE49-F238E27FC236}">
                <a16:creationId xmlns:a16="http://schemas.microsoft.com/office/drawing/2014/main" id="{2CB0128F-85DA-16D7-C05B-65ED2F9E7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7195979"/>
            <a:ext cx="1578450" cy="633654"/>
          </a:xfrm>
          <a:prstGeom prst="rect">
            <a:avLst/>
          </a:prstGeom>
        </p:spPr>
      </p:pic>
      <p:sp>
        <p:nvSpPr>
          <p:cNvPr id="84" name="TextBox 83">
            <a:extLst>
              <a:ext uri="{FF2B5EF4-FFF2-40B4-BE49-F238E27FC236}">
                <a16:creationId xmlns:a16="http://schemas.microsoft.com/office/drawing/2014/main" id="{66EBBCC4-D16B-7FF8-802F-C236632210DF}"/>
              </a:ext>
            </a:extLst>
          </p:cNvPr>
          <p:cNvSpPr txBox="1"/>
          <p:nvPr/>
        </p:nvSpPr>
        <p:spPr>
          <a:xfrm>
            <a:off x="140746" y="7686246"/>
            <a:ext cx="898913" cy="461665"/>
          </a:xfrm>
          <a:prstGeom prst="rect">
            <a:avLst/>
          </a:prstGeom>
          <a:noFill/>
        </p:spPr>
        <p:txBody>
          <a:bodyPr wrap="square" rtlCol="0">
            <a:spAutoFit/>
          </a:bodyPr>
          <a:lstStyle/>
          <a:p>
            <a:r>
              <a:rPr lang="en-US" sz="2400" err="1">
                <a:latin typeface="Cambria" panose="02040503050406030204" pitchFamily="18" charset="0"/>
              </a:rPr>
              <a:t>bl!nd</a:t>
            </a:r>
            <a:endParaRPr lang="en-US" sz="2400">
              <a:latin typeface="Cambria" panose="02040503050406030204" pitchFamily="18" charset="0"/>
            </a:endParaRPr>
          </a:p>
        </p:txBody>
      </p:sp>
      <p:sp>
        <p:nvSpPr>
          <p:cNvPr id="85" name="TextBox 84">
            <a:extLst>
              <a:ext uri="{FF2B5EF4-FFF2-40B4-BE49-F238E27FC236}">
                <a16:creationId xmlns:a16="http://schemas.microsoft.com/office/drawing/2014/main" id="{99248CBC-44FA-F82C-A687-4DC95911E1EC}"/>
              </a:ext>
            </a:extLst>
          </p:cNvPr>
          <p:cNvSpPr txBox="1"/>
          <p:nvPr/>
        </p:nvSpPr>
        <p:spPr>
          <a:xfrm>
            <a:off x="140746" y="8165952"/>
            <a:ext cx="2218162" cy="461665"/>
          </a:xfrm>
          <a:prstGeom prst="rect">
            <a:avLst/>
          </a:prstGeom>
          <a:noFill/>
        </p:spPr>
        <p:txBody>
          <a:bodyPr wrap="square" rtlCol="0">
            <a:spAutoFit/>
          </a:bodyPr>
          <a:lstStyle/>
          <a:p>
            <a:r>
              <a:rPr lang="en-US" sz="2400">
                <a:latin typeface="Cambria" panose="02040503050406030204" pitchFamily="18" charset="0"/>
              </a:rPr>
              <a:t>try understand </a:t>
            </a:r>
          </a:p>
        </p:txBody>
      </p:sp>
      <p:cxnSp>
        <p:nvCxnSpPr>
          <p:cNvPr id="87" name="Straight Connector 86">
            <a:extLst>
              <a:ext uri="{FF2B5EF4-FFF2-40B4-BE49-F238E27FC236}">
                <a16:creationId xmlns:a16="http://schemas.microsoft.com/office/drawing/2014/main" id="{BC46BFAF-E841-31BD-62A5-66BB2029088F}"/>
              </a:ext>
            </a:extLst>
          </p:cNvPr>
          <p:cNvCxnSpPr>
            <a:cxnSpLocks/>
          </p:cNvCxnSpPr>
          <p:nvPr/>
        </p:nvCxnSpPr>
        <p:spPr>
          <a:xfrm>
            <a:off x="744673" y="8619500"/>
            <a:ext cx="140045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F0358995-101E-7B7E-65F0-D48528C41C59}"/>
              </a:ext>
            </a:extLst>
          </p:cNvPr>
          <p:cNvSpPr txBox="1"/>
          <p:nvPr/>
        </p:nvSpPr>
        <p:spPr>
          <a:xfrm>
            <a:off x="1245505" y="8612559"/>
            <a:ext cx="506539" cy="461665"/>
          </a:xfrm>
          <a:prstGeom prst="rect">
            <a:avLst/>
          </a:prstGeom>
          <a:noFill/>
        </p:spPr>
        <p:txBody>
          <a:bodyPr wrap="square" rtlCol="0">
            <a:spAutoFit/>
          </a:bodyPr>
          <a:lstStyle/>
          <a:p>
            <a:r>
              <a:rPr lang="en-US" sz="2400"/>
              <a:t>2</a:t>
            </a:r>
          </a:p>
        </p:txBody>
      </p:sp>
      <p:sp>
        <p:nvSpPr>
          <p:cNvPr id="90" name="Oval 89">
            <a:extLst>
              <a:ext uri="{FF2B5EF4-FFF2-40B4-BE49-F238E27FC236}">
                <a16:creationId xmlns:a16="http://schemas.microsoft.com/office/drawing/2014/main" id="{92A87B6B-D6A9-BA06-AE5E-9B1D95C22E13}"/>
              </a:ext>
            </a:extLst>
          </p:cNvPr>
          <p:cNvSpPr/>
          <p:nvPr/>
        </p:nvSpPr>
        <p:spPr>
          <a:xfrm>
            <a:off x="1451175" y="6759340"/>
            <a:ext cx="300869" cy="354578"/>
          </a:xfrm>
          <a:prstGeom prst="ellipse">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D183BF3-D085-7E7A-F5A8-E8307D6CC541}"/>
              </a:ext>
            </a:extLst>
          </p:cNvPr>
          <p:cNvSpPr/>
          <p:nvPr/>
        </p:nvSpPr>
        <p:spPr>
          <a:xfrm>
            <a:off x="1444898" y="7270909"/>
            <a:ext cx="307013" cy="383028"/>
          </a:xfrm>
          <a:prstGeom prst="ellipse">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34AFFEE-8A3D-2FA6-1E4B-6CF0D7207637}"/>
              </a:ext>
            </a:extLst>
          </p:cNvPr>
          <p:cNvSpPr/>
          <p:nvPr/>
        </p:nvSpPr>
        <p:spPr>
          <a:xfrm>
            <a:off x="1002041" y="7764883"/>
            <a:ext cx="307013" cy="383028"/>
          </a:xfrm>
          <a:prstGeom prst="ellipse">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15F93B1-0540-1DC1-239D-A14BB0192D66}"/>
              </a:ext>
            </a:extLst>
          </p:cNvPr>
          <p:cNvSpPr/>
          <p:nvPr/>
        </p:nvSpPr>
        <p:spPr>
          <a:xfrm>
            <a:off x="2264769" y="8247363"/>
            <a:ext cx="307013" cy="383028"/>
          </a:xfrm>
          <a:prstGeom prst="ellipse">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29FB05B5-A7B7-062D-3681-AFC120ECD827}"/>
              </a:ext>
            </a:extLst>
          </p:cNvPr>
          <p:cNvCxnSpPr>
            <a:cxnSpLocks/>
          </p:cNvCxnSpPr>
          <p:nvPr/>
        </p:nvCxnSpPr>
        <p:spPr>
          <a:xfrm>
            <a:off x="1914959" y="7113918"/>
            <a:ext cx="4693546" cy="0"/>
          </a:xfrm>
          <a:prstGeom prst="line">
            <a:avLst/>
          </a:prstGeom>
          <a:ln>
            <a:solidFill>
              <a:srgbClr val="923025"/>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83C510F-B920-02FC-1E18-837C0BEE4519}"/>
              </a:ext>
            </a:extLst>
          </p:cNvPr>
          <p:cNvCxnSpPr>
            <a:cxnSpLocks/>
          </p:cNvCxnSpPr>
          <p:nvPr/>
        </p:nvCxnSpPr>
        <p:spPr>
          <a:xfrm>
            <a:off x="1914959" y="7644812"/>
            <a:ext cx="4693546" cy="0"/>
          </a:xfrm>
          <a:prstGeom prst="line">
            <a:avLst/>
          </a:prstGeom>
          <a:ln>
            <a:solidFill>
              <a:srgbClr val="923025"/>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CCEF64BA-DA57-0C54-2424-1E56F3EBEC12}"/>
              </a:ext>
            </a:extLst>
          </p:cNvPr>
          <p:cNvCxnSpPr>
            <a:cxnSpLocks/>
          </p:cNvCxnSpPr>
          <p:nvPr/>
        </p:nvCxnSpPr>
        <p:spPr>
          <a:xfrm>
            <a:off x="1444898" y="8099029"/>
            <a:ext cx="5163607" cy="0"/>
          </a:xfrm>
          <a:prstGeom prst="line">
            <a:avLst/>
          </a:prstGeom>
          <a:ln>
            <a:solidFill>
              <a:srgbClr val="923025"/>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F3028614-D976-C238-7912-7834DC1D9F59}"/>
              </a:ext>
            </a:extLst>
          </p:cNvPr>
          <p:cNvCxnSpPr>
            <a:cxnSpLocks/>
          </p:cNvCxnSpPr>
          <p:nvPr/>
        </p:nvCxnSpPr>
        <p:spPr>
          <a:xfrm flipV="1">
            <a:off x="2719403" y="8612559"/>
            <a:ext cx="3889102" cy="15058"/>
          </a:xfrm>
          <a:prstGeom prst="line">
            <a:avLst/>
          </a:prstGeom>
          <a:ln>
            <a:solidFill>
              <a:srgbClr val="923025"/>
            </a:solidFill>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6F0F35B7-0A62-F54F-BDDC-C6FADC9C9D41}"/>
              </a:ext>
            </a:extLst>
          </p:cNvPr>
          <p:cNvSpPr txBox="1"/>
          <p:nvPr/>
        </p:nvSpPr>
        <p:spPr>
          <a:xfrm>
            <a:off x="-1240953" y="8911075"/>
            <a:ext cx="2643183" cy="830997"/>
          </a:xfrm>
          <a:prstGeom prst="rect">
            <a:avLst/>
          </a:prstGeom>
          <a:noFill/>
        </p:spPr>
        <p:txBody>
          <a:bodyPr wrap="square" rtlCol="0">
            <a:spAutoFit/>
          </a:bodyPr>
          <a:lstStyle/>
          <a:p>
            <a:pPr algn="r"/>
            <a:r>
              <a:rPr lang="en-US" sz="2400" err="1">
                <a:latin typeface="Cambria" panose="02040503050406030204" pitchFamily="18" charset="0"/>
              </a:rPr>
              <a:t>Somethi</a:t>
            </a:r>
            <a:endParaRPr lang="en-US" sz="2400">
              <a:latin typeface="Cambria" panose="02040503050406030204" pitchFamily="18" charset="0"/>
            </a:endParaRPr>
          </a:p>
          <a:p>
            <a:pPr algn="r"/>
            <a:r>
              <a:rPr lang="en-US" sz="2400">
                <a:latin typeface="Cambria" panose="02040503050406030204" pitchFamily="18" charset="0"/>
              </a:rPr>
              <a:t>Bi</a:t>
            </a:r>
            <a:endParaRPr lang="en-US">
              <a:latin typeface="Cambria" panose="02040503050406030204" pitchFamily="18" charset="0"/>
            </a:endParaRPr>
          </a:p>
        </p:txBody>
      </p:sp>
      <p:sp>
        <p:nvSpPr>
          <p:cNvPr id="104" name="Oval 103">
            <a:extLst>
              <a:ext uri="{FF2B5EF4-FFF2-40B4-BE49-F238E27FC236}">
                <a16:creationId xmlns:a16="http://schemas.microsoft.com/office/drawing/2014/main" id="{5AD17BA7-60E2-18D5-D55A-ED22084B38A7}"/>
              </a:ext>
            </a:extLst>
          </p:cNvPr>
          <p:cNvSpPr/>
          <p:nvPr/>
        </p:nvSpPr>
        <p:spPr>
          <a:xfrm>
            <a:off x="1444898" y="9067674"/>
            <a:ext cx="307013" cy="383028"/>
          </a:xfrm>
          <a:prstGeom prst="ellipse">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AE4A93D3-647E-1FB5-BB88-E8F1641C2BBD}"/>
              </a:ext>
            </a:extLst>
          </p:cNvPr>
          <p:cNvCxnSpPr>
            <a:cxnSpLocks/>
          </p:cNvCxnSpPr>
          <p:nvPr/>
        </p:nvCxnSpPr>
        <p:spPr>
          <a:xfrm>
            <a:off x="1885462" y="9443831"/>
            <a:ext cx="4738883" cy="0"/>
          </a:xfrm>
          <a:prstGeom prst="line">
            <a:avLst/>
          </a:prstGeom>
          <a:ln>
            <a:solidFill>
              <a:srgbClr val="923025"/>
            </a:solidFill>
          </a:ln>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0FF21DDA-CA06-D2AE-469B-E914B85E50C6}"/>
              </a:ext>
            </a:extLst>
          </p:cNvPr>
          <p:cNvSpPr txBox="1"/>
          <p:nvPr/>
        </p:nvSpPr>
        <p:spPr>
          <a:xfrm rot="10800000">
            <a:off x="5057626" y="3144063"/>
            <a:ext cx="173176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900">
                <a:latin typeface="Calibri"/>
                <a:cs typeface="Calibri"/>
              </a:rPr>
              <a:t>American Pie</a:t>
            </a:r>
          </a:p>
          <a:p>
            <a:pPr marL="342900" indent="-342900">
              <a:buAutoNum type="arabicPeriod"/>
            </a:pPr>
            <a:r>
              <a:rPr lang="en-US" sz="900">
                <a:latin typeface="Calibri"/>
                <a:cs typeface="Calibri"/>
              </a:rPr>
              <a:t>Pretty In Pink</a:t>
            </a:r>
          </a:p>
          <a:p>
            <a:pPr marL="342900" indent="-342900">
              <a:buAutoNum type="arabicPeriod"/>
            </a:pPr>
            <a:r>
              <a:rPr lang="en-US" sz="900">
                <a:latin typeface="Calibri"/>
                <a:cs typeface="Calibri"/>
              </a:rPr>
              <a:t>Cutting Edge</a:t>
            </a:r>
          </a:p>
          <a:p>
            <a:pPr marL="342900" indent="-342900">
              <a:buAutoNum type="arabicPeriod"/>
            </a:pPr>
            <a:r>
              <a:rPr lang="en-US" sz="900">
                <a:latin typeface="Calibri"/>
                <a:cs typeface="Calibri"/>
              </a:rPr>
              <a:t>Yellow Fever</a:t>
            </a:r>
          </a:p>
          <a:p>
            <a:pPr marL="342900" indent="-342900">
              <a:buAutoNum type="arabicPeriod"/>
            </a:pPr>
            <a:r>
              <a:rPr lang="en-US" sz="900">
                <a:latin typeface="Calibri"/>
                <a:cs typeface="Calibri"/>
              </a:rPr>
              <a:t>Broken Promise</a:t>
            </a:r>
          </a:p>
          <a:p>
            <a:pPr marL="342900" indent="-342900">
              <a:buAutoNum type="arabicPeriod"/>
            </a:pPr>
            <a:r>
              <a:rPr lang="en-US" sz="900">
                <a:latin typeface="Calibri"/>
                <a:cs typeface="Calibri"/>
              </a:rPr>
              <a:t>Double Agent</a:t>
            </a:r>
          </a:p>
          <a:p>
            <a:pPr marL="342900" indent="-342900">
              <a:buAutoNum type="arabicPeriod"/>
            </a:pPr>
            <a:r>
              <a:rPr lang="en-US" sz="900">
                <a:latin typeface="Calibri"/>
                <a:cs typeface="Calibri"/>
              </a:rPr>
              <a:t>Happy Hour</a:t>
            </a:r>
          </a:p>
          <a:p>
            <a:pPr marL="342900" indent="-342900">
              <a:buAutoNum type="arabicPeriod"/>
            </a:pPr>
            <a:r>
              <a:rPr lang="en-US" sz="900">
                <a:latin typeface="Calibri"/>
                <a:cs typeface="Calibri"/>
              </a:rPr>
              <a:t>Green Thumb</a:t>
            </a:r>
          </a:p>
          <a:p>
            <a:pPr marL="342900" indent="-342900">
              <a:buAutoNum type="arabicPeriod"/>
            </a:pPr>
            <a:r>
              <a:rPr lang="en-US" sz="900">
                <a:latin typeface="Calibri"/>
                <a:cs typeface="Calibri"/>
              </a:rPr>
              <a:t>Win With Ease</a:t>
            </a:r>
          </a:p>
          <a:p>
            <a:pPr marL="342900" indent="-342900">
              <a:buAutoNum type="arabicPeriod"/>
            </a:pPr>
            <a:r>
              <a:rPr lang="en-US" sz="900">
                <a:latin typeface="Calibri"/>
                <a:cs typeface="Calibri"/>
              </a:rPr>
              <a:t>Back Of Beyond</a:t>
            </a:r>
          </a:p>
          <a:p>
            <a:pPr marL="342900" indent="-342900">
              <a:buAutoNum type="arabicPeriod"/>
            </a:pPr>
            <a:r>
              <a:rPr lang="en-US" sz="900">
                <a:latin typeface="Calibri"/>
                <a:cs typeface="Calibri"/>
              </a:rPr>
              <a:t>Turn A Blind Eye</a:t>
            </a:r>
          </a:p>
          <a:p>
            <a:pPr marL="342900" indent="-342900">
              <a:buAutoNum type="arabicPeriod"/>
            </a:pPr>
            <a:r>
              <a:rPr lang="en-US" sz="900">
                <a:latin typeface="Calibri"/>
                <a:cs typeface="Calibri"/>
              </a:rPr>
              <a:t>Try To Understand</a:t>
            </a:r>
          </a:p>
          <a:p>
            <a:pPr marL="342900" indent="-342900">
              <a:buAutoNum type="arabicPeriod"/>
            </a:pPr>
            <a:r>
              <a:rPr lang="en-US" sz="900">
                <a:latin typeface="Calibri"/>
                <a:cs typeface="Calibri"/>
              </a:rPr>
              <a:t>The start of something big </a:t>
            </a:r>
          </a:p>
        </p:txBody>
      </p:sp>
      <p:sp>
        <p:nvSpPr>
          <p:cNvPr id="108" name="4-point Star 107">
            <a:extLst>
              <a:ext uri="{FF2B5EF4-FFF2-40B4-BE49-F238E27FC236}">
                <a16:creationId xmlns:a16="http://schemas.microsoft.com/office/drawing/2014/main" id="{27B2DF1D-C18D-F256-6FDE-F16E85A21F7E}"/>
              </a:ext>
            </a:extLst>
          </p:cNvPr>
          <p:cNvSpPr/>
          <p:nvPr/>
        </p:nvSpPr>
        <p:spPr>
          <a:xfrm>
            <a:off x="6161639" y="5777917"/>
            <a:ext cx="483687" cy="519788"/>
          </a:xfrm>
          <a:prstGeom prst="star4">
            <a:avLst/>
          </a:prstGeom>
          <a:solidFill>
            <a:srgbClr val="E48B81"/>
          </a:solidFill>
          <a:ln>
            <a:solidFill>
              <a:srgbClr val="E48B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5-point Star 108">
            <a:extLst>
              <a:ext uri="{FF2B5EF4-FFF2-40B4-BE49-F238E27FC236}">
                <a16:creationId xmlns:a16="http://schemas.microsoft.com/office/drawing/2014/main" id="{8303BF2A-9FEF-C525-FFA3-E2A1242AE5AF}"/>
              </a:ext>
            </a:extLst>
          </p:cNvPr>
          <p:cNvSpPr/>
          <p:nvPr/>
        </p:nvSpPr>
        <p:spPr>
          <a:xfrm rot="1053794">
            <a:off x="5496295" y="5778083"/>
            <a:ext cx="675861" cy="612028"/>
          </a:xfrm>
          <a:prstGeom prst="star5">
            <a:avLst/>
          </a:prstGeom>
          <a:solidFill>
            <a:srgbClr val="923025"/>
          </a:solidFill>
          <a:ln>
            <a:solidFill>
              <a:srgbClr val="9230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4-point Star 109">
            <a:extLst>
              <a:ext uri="{FF2B5EF4-FFF2-40B4-BE49-F238E27FC236}">
                <a16:creationId xmlns:a16="http://schemas.microsoft.com/office/drawing/2014/main" id="{B3D3CAE4-3BD4-801F-4F19-205CCB704A9B}"/>
              </a:ext>
            </a:extLst>
          </p:cNvPr>
          <p:cNvSpPr/>
          <p:nvPr/>
        </p:nvSpPr>
        <p:spPr>
          <a:xfrm>
            <a:off x="5146850" y="5638513"/>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4-point Star 110">
            <a:extLst>
              <a:ext uri="{FF2B5EF4-FFF2-40B4-BE49-F238E27FC236}">
                <a16:creationId xmlns:a16="http://schemas.microsoft.com/office/drawing/2014/main" id="{CA369A89-3355-E243-148D-51D163B33D02}"/>
              </a:ext>
            </a:extLst>
          </p:cNvPr>
          <p:cNvSpPr/>
          <p:nvPr/>
        </p:nvSpPr>
        <p:spPr>
          <a:xfrm>
            <a:off x="6037714" y="6385248"/>
            <a:ext cx="234003" cy="327264"/>
          </a:xfrm>
          <a:prstGeom prst="star4">
            <a:avLst/>
          </a:prstGeom>
          <a:solidFill>
            <a:srgbClr val="E48B81">
              <a:alpha val="50980"/>
            </a:srgbClr>
          </a:solidFill>
          <a:ln>
            <a:solidFill>
              <a:srgbClr val="E48B81">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026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ADC4-A403-07C5-947F-D4D6C46939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D2462E-AFD0-C163-20E1-9755A6E73482}"/>
              </a:ext>
            </a:extLst>
          </p:cNvPr>
          <p:cNvSpPr/>
          <p:nvPr/>
        </p:nvSpPr>
        <p:spPr>
          <a:xfrm>
            <a:off x="208722" y="257014"/>
            <a:ext cx="3180011" cy="620222"/>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Oval 4">
            <a:extLst>
              <a:ext uri="{FF2B5EF4-FFF2-40B4-BE49-F238E27FC236}">
                <a16:creationId xmlns:a16="http://schemas.microsoft.com/office/drawing/2014/main" id="{8AE70281-0642-D8E9-6F9E-35D7D91E0953}"/>
              </a:ext>
            </a:extLst>
          </p:cNvPr>
          <p:cNvSpPr/>
          <p:nvPr/>
        </p:nvSpPr>
        <p:spPr>
          <a:xfrm>
            <a:off x="404353" y="422724"/>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extBox 6">
            <a:extLst>
              <a:ext uri="{FF2B5EF4-FFF2-40B4-BE49-F238E27FC236}">
                <a16:creationId xmlns:a16="http://schemas.microsoft.com/office/drawing/2014/main" id="{CD1A8355-0BDC-3CFB-C19F-6B2DAD6B2662}"/>
              </a:ext>
            </a:extLst>
          </p:cNvPr>
          <p:cNvSpPr txBox="1"/>
          <p:nvPr/>
        </p:nvSpPr>
        <p:spPr>
          <a:xfrm>
            <a:off x="1000675" y="347115"/>
            <a:ext cx="5322161"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rgbClr val="9C083E"/>
                </a:solidFill>
                <a:latin typeface="Cambria"/>
                <a:ea typeface="Cambria"/>
                <a:cs typeface="Calibri"/>
              </a:rPr>
              <a:t>ART &amp; CULTURE </a:t>
            </a:r>
            <a:r>
              <a:rPr lang="en-GB" b="1">
                <a:solidFill>
                  <a:srgbClr val="9C083E"/>
                </a:solidFill>
                <a:latin typeface="Cambria"/>
                <a:ea typeface="Cambria"/>
                <a:cs typeface="Calibri"/>
              </a:rPr>
              <a:t>– </a:t>
            </a:r>
            <a:r>
              <a:rPr lang="en-GB">
                <a:solidFill>
                  <a:srgbClr val="9C083E"/>
                </a:solidFill>
                <a:latin typeface="Cambria"/>
                <a:ea typeface="Cambria"/>
                <a:cs typeface="Calibri"/>
              </a:rPr>
              <a:t>The Ancient Superman</a:t>
            </a:r>
            <a:endParaRPr lang="en-US"/>
          </a:p>
          <a:p>
            <a:r>
              <a:rPr lang="en-GB">
                <a:solidFill>
                  <a:srgbClr val="9C083E"/>
                </a:solidFill>
                <a:latin typeface="Cambria"/>
                <a:ea typeface="Cambria"/>
                <a:cs typeface="Calibri"/>
              </a:rPr>
              <a:t>                                          </a:t>
            </a:r>
            <a:endParaRPr lang="en-GB" sz="1600">
              <a:solidFill>
                <a:srgbClr val="9C083E"/>
              </a:solidFill>
              <a:latin typeface="Cambria"/>
              <a:ea typeface="Cambria"/>
              <a:cs typeface="Calibri"/>
            </a:endParaRPr>
          </a:p>
        </p:txBody>
      </p:sp>
      <p:sp>
        <p:nvSpPr>
          <p:cNvPr id="10" name="TextBox 13">
            <a:extLst>
              <a:ext uri="{FF2B5EF4-FFF2-40B4-BE49-F238E27FC236}">
                <a16:creationId xmlns:a16="http://schemas.microsoft.com/office/drawing/2014/main" id="{9A0093E6-C51D-EF97-959B-7426036CB544}"/>
              </a:ext>
            </a:extLst>
          </p:cNvPr>
          <p:cNvSpPr txBox="1"/>
          <p:nvPr/>
        </p:nvSpPr>
        <p:spPr>
          <a:xfrm>
            <a:off x="404289" y="447143"/>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F9017D"/>
                </a:solidFill>
                <a:cs typeface="Calibri"/>
              </a:rPr>
              <a:t>18</a:t>
            </a:r>
            <a:endParaRPr lang="en-GB" sz="1100" b="1">
              <a:solidFill>
                <a:srgbClr val="F9017D"/>
              </a:solidFill>
            </a:endParaRPr>
          </a:p>
        </p:txBody>
      </p:sp>
      <p:pic>
        <p:nvPicPr>
          <p:cNvPr id="3" name="Picture 2" descr="A person in a lion head mask fighting a snake&#10;&#10;Description automatically generated">
            <a:extLst>
              <a:ext uri="{FF2B5EF4-FFF2-40B4-BE49-F238E27FC236}">
                <a16:creationId xmlns:a16="http://schemas.microsoft.com/office/drawing/2014/main" id="{8BDE5B4C-25A5-64FC-0238-666A694415E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17000" contrast="-27000"/>
                    </a14:imgEffect>
                  </a14:imgLayer>
                </a14:imgProps>
              </a:ext>
            </a:extLst>
          </a:blip>
          <a:srcRect l="-156" t="-289" r="2439" b="43873"/>
          <a:stretch/>
        </p:blipFill>
        <p:spPr>
          <a:xfrm>
            <a:off x="211536" y="992608"/>
            <a:ext cx="3177197" cy="2556376"/>
          </a:xfrm>
          <a:prstGeom prst="rect">
            <a:avLst/>
          </a:prstGeom>
        </p:spPr>
      </p:pic>
      <p:sp>
        <p:nvSpPr>
          <p:cNvPr id="2" name="TextBox 1">
            <a:extLst>
              <a:ext uri="{FF2B5EF4-FFF2-40B4-BE49-F238E27FC236}">
                <a16:creationId xmlns:a16="http://schemas.microsoft.com/office/drawing/2014/main" id="{EC2C15DF-600D-390F-DD15-303099FBD873}"/>
              </a:ext>
            </a:extLst>
          </p:cNvPr>
          <p:cNvSpPr txBox="1"/>
          <p:nvPr/>
        </p:nvSpPr>
        <p:spPr>
          <a:xfrm>
            <a:off x="169310" y="4428143"/>
            <a:ext cx="3257666"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9C083E"/>
                </a:solidFill>
                <a:latin typeface="Calibri"/>
                <a:ea typeface="Calibri"/>
                <a:cs typeface="Calibri"/>
              </a:rPr>
              <a:t>Who </a:t>
            </a:r>
            <a:r>
              <a:rPr lang="en-US" sz="1050">
                <a:latin typeface="Calibri"/>
                <a:ea typeface="Calibri"/>
                <a:cs typeface="Calibri"/>
              </a:rPr>
              <a:t>here has heard of Superman? I bet there are quite a lot of us. He is one of the heroes to beat after all, arguably a world hero (Superman gave up his American citizenship to become a global citizen - causing quite a small uproar among officials). </a:t>
            </a:r>
          </a:p>
          <a:p>
            <a:pPr algn="just"/>
            <a:endParaRPr lang="en-US" sz="1050">
              <a:latin typeface="Calibri"/>
              <a:ea typeface="Calibri"/>
              <a:cs typeface="Calibri"/>
            </a:endParaRPr>
          </a:p>
          <a:p>
            <a:pPr algn="just"/>
            <a:r>
              <a:rPr lang="en-US" sz="1050" b="1">
                <a:solidFill>
                  <a:srgbClr val="9C083E"/>
                </a:solidFill>
                <a:latin typeface="Calibri"/>
                <a:ea typeface="Calibri"/>
                <a:cs typeface="Calibri"/>
              </a:rPr>
              <a:t>Specifically</a:t>
            </a:r>
            <a:r>
              <a:rPr lang="en-US" sz="1050">
                <a:latin typeface="Calibri"/>
                <a:ea typeface="Calibri"/>
                <a:cs typeface="Calibri"/>
              </a:rPr>
              <a:t>, in Ancient Greece and Rome, there was a similar concept with one of their many heroes: Hercules – or Heracles, if you wish to be more specific and truer to his Grecian origins</a:t>
            </a:r>
            <a:r>
              <a:rPr lang="en-US" sz="1050" baseline="30000">
                <a:latin typeface="Calibri"/>
                <a:ea typeface="Calibri"/>
                <a:cs typeface="Calibri"/>
              </a:rPr>
              <a:t>1</a:t>
            </a:r>
            <a:r>
              <a:rPr lang="en-US" sz="1050">
                <a:latin typeface="Calibri"/>
                <a:ea typeface="Calibri"/>
                <a:cs typeface="Calibri"/>
              </a:rPr>
              <a:t>. This is a hero who is certainly still known today (with movies, Disney and otherwise, as well as the word ‘herculean’ referring to him) as he also was in Ancient Greece. Aristotle, the famous philosopher, complained about the quality of poets’ works due to the sheer number there were surrounding him.</a:t>
            </a:r>
          </a:p>
          <a:p>
            <a:pPr algn="just"/>
            <a:endParaRPr lang="en-US" sz="1050">
              <a:latin typeface="Calibri"/>
              <a:ea typeface="Calibri"/>
              <a:cs typeface="Calibri"/>
            </a:endParaRPr>
          </a:p>
          <a:p>
            <a:pPr algn="just"/>
            <a:r>
              <a:rPr lang="en-US" sz="1050" b="1">
                <a:solidFill>
                  <a:srgbClr val="9C083E"/>
                </a:solidFill>
                <a:latin typeface="Calibri"/>
                <a:ea typeface="Calibri"/>
                <a:cs typeface="Calibri"/>
              </a:rPr>
              <a:t>Moving </a:t>
            </a:r>
            <a:r>
              <a:rPr lang="en-US" sz="1050">
                <a:latin typeface="Calibri"/>
                <a:ea typeface="Calibri"/>
                <a:cs typeface="Calibri"/>
              </a:rPr>
              <a:t>to Hercules’ specifics, he is mostly known for the twelve acclaimed </a:t>
            </a:r>
            <a:r>
              <a:rPr lang="en-US" sz="1050" err="1">
                <a:latin typeface="Calibri"/>
                <a:ea typeface="Calibri"/>
                <a:cs typeface="Calibri"/>
              </a:rPr>
              <a:t>labours</a:t>
            </a:r>
            <a:r>
              <a:rPr lang="en-US" sz="1050">
                <a:latin typeface="Calibri"/>
                <a:ea typeface="Calibri"/>
                <a:cs typeface="Calibri"/>
              </a:rPr>
              <a:t> he had to do to absolve himself of the murder</a:t>
            </a:r>
            <a:r>
              <a:rPr lang="en-US" sz="1050" baseline="30000">
                <a:latin typeface="Calibri"/>
                <a:ea typeface="Calibri"/>
                <a:cs typeface="Calibri"/>
              </a:rPr>
              <a:t>2</a:t>
            </a:r>
            <a:r>
              <a:rPr lang="en-US" sz="1050">
                <a:latin typeface="Calibri"/>
                <a:ea typeface="Calibri"/>
                <a:cs typeface="Calibri"/>
              </a:rPr>
              <a:t> of his wife Megara and their children because of Hera-induced madness</a:t>
            </a:r>
            <a:r>
              <a:rPr lang="en-US" sz="1050" baseline="30000">
                <a:latin typeface="Calibri"/>
                <a:ea typeface="Calibri"/>
                <a:cs typeface="Calibri"/>
              </a:rPr>
              <a:t>3</a:t>
            </a:r>
            <a:r>
              <a:rPr lang="en-US" sz="1050">
                <a:latin typeface="Calibri"/>
                <a:ea typeface="Calibri"/>
                <a:cs typeface="Calibri"/>
              </a:rPr>
              <a:t>. These </a:t>
            </a:r>
            <a:r>
              <a:rPr lang="en-US" sz="1050" err="1">
                <a:latin typeface="Calibri"/>
                <a:ea typeface="Calibri"/>
                <a:cs typeface="Calibri"/>
              </a:rPr>
              <a:t>labours</a:t>
            </a:r>
            <a:r>
              <a:rPr lang="en-US" sz="1050">
                <a:latin typeface="Calibri"/>
                <a:ea typeface="Calibri"/>
                <a:cs typeface="Calibri"/>
              </a:rPr>
              <a:t> are essentially why Hercules became. Hercules. They are why he became so widely renown across Ancient Greece, because to do those tasks, he travelled </a:t>
            </a:r>
            <a:r>
              <a:rPr lang="en-GB" sz="1050">
                <a:latin typeface="Calibri"/>
                <a:ea typeface="Cambria"/>
                <a:cs typeface="Calibri"/>
              </a:rPr>
              <a:t>across all of Greece, saving towns and neighbourhoods and taking on a plethora of lovers (even, Hylas, his water boy supposedly) as he went - whether that be from flesh-eating mares</a:t>
            </a:r>
            <a:r>
              <a:rPr lang="en-GB" sz="1050" baseline="30000">
                <a:latin typeface="Calibri"/>
                <a:ea typeface="Cambria"/>
                <a:cs typeface="Calibri"/>
              </a:rPr>
              <a:t>4</a:t>
            </a:r>
            <a:r>
              <a:rPr lang="en-GB" sz="1050">
                <a:latin typeface="Calibri"/>
                <a:ea typeface="Cambria"/>
                <a:cs typeface="Calibri"/>
              </a:rPr>
              <a:t>, cleaning out stables</a:t>
            </a:r>
            <a:r>
              <a:rPr lang="en-GB" sz="1050" baseline="30000">
                <a:latin typeface="Calibri"/>
                <a:ea typeface="Cambria"/>
                <a:cs typeface="Calibri"/>
              </a:rPr>
              <a:t>5</a:t>
            </a:r>
            <a:r>
              <a:rPr lang="en-GB" sz="1050">
                <a:latin typeface="Calibri"/>
                <a:ea typeface="Cambria"/>
                <a:cs typeface="Calibri"/>
              </a:rPr>
              <a:t> or shooting down some killer birds</a:t>
            </a:r>
            <a:r>
              <a:rPr lang="en-GB" sz="1050" baseline="30000">
                <a:latin typeface="Calibri"/>
                <a:ea typeface="Cambria"/>
                <a:cs typeface="Calibri"/>
              </a:rPr>
              <a:t>6. </a:t>
            </a:r>
            <a:r>
              <a:rPr lang="en-GB" sz="1050">
                <a:latin typeface="Calibri"/>
                <a:ea typeface="Cambria"/>
                <a:cs typeface="Calibri"/>
              </a:rPr>
              <a:t>With little to no help (his nephew </a:t>
            </a:r>
            <a:r>
              <a:rPr lang="en-GB" sz="1050" err="1">
                <a:latin typeface="Calibri"/>
                <a:ea typeface="Cambria"/>
                <a:cs typeface="Calibri"/>
              </a:rPr>
              <a:t>Iolas</a:t>
            </a:r>
            <a:r>
              <a:rPr lang="en-GB" sz="1050">
                <a:latin typeface="Calibri"/>
                <a:ea typeface="Cambria"/>
                <a:cs typeface="Calibri"/>
              </a:rPr>
              <a:t> helping with one) </a:t>
            </a:r>
          </a:p>
        </p:txBody>
      </p:sp>
      <p:sp>
        <p:nvSpPr>
          <p:cNvPr id="6" name="TextBox 5">
            <a:extLst>
              <a:ext uri="{FF2B5EF4-FFF2-40B4-BE49-F238E27FC236}">
                <a16:creationId xmlns:a16="http://schemas.microsoft.com/office/drawing/2014/main" id="{7ECC9BB5-A2EB-4B15-2616-A51C33C32A57}"/>
              </a:ext>
            </a:extLst>
          </p:cNvPr>
          <p:cNvSpPr txBox="1"/>
          <p:nvPr/>
        </p:nvSpPr>
        <p:spPr>
          <a:xfrm>
            <a:off x="3480669" y="1143077"/>
            <a:ext cx="3225564" cy="3808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050" b="1">
                <a:solidFill>
                  <a:srgbClr val="840052"/>
                </a:solidFill>
                <a:latin typeface="Calibri"/>
                <a:ea typeface="Calibri"/>
                <a:cs typeface="Calibri"/>
              </a:rPr>
              <a:t>Hercules</a:t>
            </a:r>
            <a:r>
              <a:rPr lang="en-GB" sz="1050">
                <a:latin typeface="Calibri"/>
                <a:ea typeface="Calibri"/>
                <a:cs typeface="Calibri"/>
              </a:rPr>
              <a:t> went everywhere armed with his giant club and invincible lion cloth7 , and while he did not do absolutely everything, his strength (which is a prime reason to compare him to Superman alone) and tales became well-established, even more so with the tragedy of his end (involving his second wife, a centaur and a pyre). He became a pinnacle hero of Greece who was not specifically relegated or related to a city like some others – Theseus with Athens, and Jason with Argos, as well as Perseus8 settling in Mycenae (though there are many other locations they were meant to be). And that, in a way, may have been one of the reasons he was taken by the Romans into their own storytelling. This is what makes him the ‘Ancient Superman’ though a lot less kind (though he did have his moments), his own madness contributing to that matter9.</a:t>
            </a:r>
            <a:endParaRPr lang="en-US" sz="1050">
              <a:latin typeface="Calibri"/>
              <a:ea typeface="Calibri"/>
              <a:cs typeface="Calibri"/>
            </a:endParaRPr>
          </a:p>
          <a:p>
            <a:pPr algn="just"/>
            <a:endParaRPr lang="en-GB" sz="1050">
              <a:solidFill>
                <a:srgbClr val="840052"/>
              </a:solidFill>
              <a:latin typeface="Calibri"/>
              <a:ea typeface="Calibri"/>
              <a:cs typeface="Calibri"/>
            </a:endParaRPr>
          </a:p>
          <a:p>
            <a:pPr algn="just"/>
            <a:r>
              <a:rPr lang="en-GB" sz="1050" b="1">
                <a:solidFill>
                  <a:srgbClr val="840052"/>
                </a:solidFill>
                <a:latin typeface="Calibri"/>
                <a:ea typeface="Calibri"/>
                <a:cs typeface="Calibri"/>
              </a:rPr>
              <a:t>Through</a:t>
            </a:r>
            <a:r>
              <a:rPr lang="en-GB" sz="1050" b="1">
                <a:latin typeface="Calibri"/>
                <a:ea typeface="Calibri"/>
                <a:cs typeface="Calibri"/>
              </a:rPr>
              <a:t> </a:t>
            </a:r>
            <a:r>
              <a:rPr lang="en-GB" sz="1050">
                <a:latin typeface="Calibri"/>
                <a:ea typeface="Calibri"/>
                <a:cs typeface="Calibri"/>
              </a:rPr>
              <a:t>the example of Hercules, the relationship humanity has with literature to create widespread, or even global icons that endure through time, can be shown with full force. Proving the relevance of comparisons and of the ancient world. Because... why else would we look back?</a:t>
            </a:r>
          </a:p>
        </p:txBody>
      </p:sp>
      <p:sp>
        <p:nvSpPr>
          <p:cNvPr id="8" name="Rectangle 7">
            <a:extLst>
              <a:ext uri="{FF2B5EF4-FFF2-40B4-BE49-F238E27FC236}">
                <a16:creationId xmlns:a16="http://schemas.microsoft.com/office/drawing/2014/main" id="{FA83540C-1445-3EF3-C906-9CD058ECBD23}"/>
              </a:ext>
            </a:extLst>
          </p:cNvPr>
          <p:cNvSpPr/>
          <p:nvPr/>
        </p:nvSpPr>
        <p:spPr>
          <a:xfrm>
            <a:off x="208678" y="3662577"/>
            <a:ext cx="3182318" cy="622108"/>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Calibri"/>
                <a:ea typeface="Calibri"/>
                <a:cs typeface="Calibri"/>
              </a:rPr>
              <a:t>Article Written by </a:t>
            </a:r>
            <a:r>
              <a:rPr lang="en-US" sz="1600" b="1" err="1">
                <a:latin typeface="Calibri"/>
                <a:ea typeface="Calibri"/>
                <a:cs typeface="Calibri"/>
              </a:rPr>
              <a:t>S.Velasquez</a:t>
            </a:r>
            <a:r>
              <a:rPr lang="en-US" sz="1600" b="1">
                <a:latin typeface="Calibri"/>
                <a:ea typeface="Calibri"/>
                <a:cs typeface="Calibri"/>
              </a:rPr>
              <a:t>-Fox</a:t>
            </a:r>
          </a:p>
        </p:txBody>
      </p:sp>
      <p:sp>
        <p:nvSpPr>
          <p:cNvPr id="9" name="Rectangle: Rounded Corners 8">
            <a:extLst>
              <a:ext uri="{FF2B5EF4-FFF2-40B4-BE49-F238E27FC236}">
                <a16:creationId xmlns:a16="http://schemas.microsoft.com/office/drawing/2014/main" id="{001E7706-44D6-F1C7-7EA7-240FE06BF923}"/>
              </a:ext>
            </a:extLst>
          </p:cNvPr>
          <p:cNvSpPr/>
          <p:nvPr/>
        </p:nvSpPr>
        <p:spPr>
          <a:xfrm>
            <a:off x="3598395" y="6427948"/>
            <a:ext cx="3035865" cy="3284089"/>
          </a:xfrm>
          <a:prstGeom prst="round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000">
              <a:latin typeface="Calibri"/>
              <a:ea typeface="Calibri"/>
              <a:cs typeface="Segoe UI"/>
            </a:endParaRPr>
          </a:p>
        </p:txBody>
      </p:sp>
      <p:sp>
        <p:nvSpPr>
          <p:cNvPr id="12" name="TextBox 11">
            <a:extLst>
              <a:ext uri="{FF2B5EF4-FFF2-40B4-BE49-F238E27FC236}">
                <a16:creationId xmlns:a16="http://schemas.microsoft.com/office/drawing/2014/main" id="{C89BACBE-7704-9E33-1A2A-64CA1AA07C0C}"/>
              </a:ext>
            </a:extLst>
          </p:cNvPr>
          <p:cNvSpPr txBox="1"/>
          <p:nvPr/>
        </p:nvSpPr>
        <p:spPr>
          <a:xfrm>
            <a:off x="3723927" y="6879850"/>
            <a:ext cx="291941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aseline="30000">
                <a:solidFill>
                  <a:srgbClr val="FFFFFF"/>
                </a:solidFill>
                <a:latin typeface="Calibri"/>
                <a:ea typeface="Calibri"/>
                <a:cs typeface="Calibri"/>
              </a:rPr>
              <a:t>1</a:t>
            </a:r>
            <a:r>
              <a:rPr lang="en-US" sz="1000">
                <a:solidFill>
                  <a:srgbClr val="FFFFFF"/>
                </a:solidFill>
                <a:latin typeface="Calibri"/>
                <a:ea typeface="Calibri"/>
                <a:cs typeface="Calibri"/>
              </a:rPr>
              <a:t>We will refer to him by his </a:t>
            </a:r>
            <a:r>
              <a:rPr lang="en-US" sz="1000" err="1">
                <a:solidFill>
                  <a:srgbClr val="FFFFFF"/>
                </a:solidFill>
                <a:latin typeface="Calibri"/>
                <a:ea typeface="Calibri"/>
                <a:cs typeface="Calibri"/>
              </a:rPr>
              <a:t>popularised</a:t>
            </a:r>
            <a:r>
              <a:rPr lang="en-US" sz="1000">
                <a:solidFill>
                  <a:srgbClr val="FFFFFF"/>
                </a:solidFill>
                <a:latin typeface="Calibri"/>
                <a:ea typeface="Calibri"/>
                <a:cs typeface="Calibri"/>
              </a:rPr>
              <a:t> name, Hercules.</a:t>
            </a:r>
            <a:endParaRPr lang="en-GB" sz="1000">
              <a:latin typeface="Calibri"/>
              <a:ea typeface="Calibri"/>
              <a:cs typeface="Calibri"/>
            </a:endParaRPr>
          </a:p>
          <a:p>
            <a:r>
              <a:rPr lang="en-US" sz="700" baseline="30000">
                <a:solidFill>
                  <a:srgbClr val="FFFFFF"/>
                </a:solidFill>
                <a:latin typeface="Calibri"/>
                <a:ea typeface="Calibri"/>
                <a:cs typeface="Calibri"/>
              </a:rPr>
              <a:t>2</a:t>
            </a:r>
            <a:r>
              <a:rPr lang="en-US" sz="1000">
                <a:solidFill>
                  <a:srgbClr val="FFFFFF"/>
                </a:solidFill>
                <a:latin typeface="Calibri"/>
                <a:ea typeface="Calibri"/>
                <a:cs typeface="Calibri"/>
              </a:rPr>
              <a:t>Yes, he killed them himself.</a:t>
            </a:r>
            <a:endParaRPr lang="en-GB" sz="1000">
              <a:latin typeface="Calibri"/>
              <a:ea typeface="Calibri"/>
              <a:cs typeface="Calibri"/>
            </a:endParaRPr>
          </a:p>
          <a:p>
            <a:r>
              <a:rPr lang="en-US" sz="700" baseline="30000">
                <a:solidFill>
                  <a:srgbClr val="FFFFFF"/>
                </a:solidFill>
                <a:latin typeface="Calibri"/>
                <a:ea typeface="Calibri"/>
                <a:cs typeface="Calibri"/>
              </a:rPr>
              <a:t>3</a:t>
            </a:r>
            <a:r>
              <a:rPr lang="en-US" sz="1000">
                <a:solidFill>
                  <a:srgbClr val="FFFFFF"/>
                </a:solidFill>
                <a:latin typeface="Calibri"/>
                <a:ea typeface="Calibri"/>
                <a:cs typeface="Calibri"/>
              </a:rPr>
              <a:t>Note: the basic summary of his life is ‘Hera hates him’ - quite ironic considering his name literally means ‘Glory of Hera’.</a:t>
            </a:r>
            <a:endParaRPr lang="en-GB" sz="1000">
              <a:latin typeface="Calibri"/>
              <a:ea typeface="Calibri"/>
              <a:cs typeface="Calibri"/>
            </a:endParaRPr>
          </a:p>
          <a:p>
            <a:r>
              <a:rPr lang="en-US" sz="700" baseline="30000">
                <a:solidFill>
                  <a:srgbClr val="FFFFFF"/>
                </a:solidFill>
                <a:latin typeface="Calibri"/>
                <a:ea typeface="Calibri"/>
                <a:cs typeface="Calibri"/>
              </a:rPr>
              <a:t>5</a:t>
            </a:r>
            <a:r>
              <a:rPr lang="en-US" sz="1000">
                <a:solidFill>
                  <a:srgbClr val="FFFFFF"/>
                </a:solidFill>
                <a:latin typeface="Calibri"/>
                <a:ea typeface="Calibri"/>
                <a:cs typeface="Calibri"/>
              </a:rPr>
              <a:t>The Augean stables aka one of the first flushing toilets.</a:t>
            </a:r>
            <a:endParaRPr lang="en-GB" sz="1000">
              <a:latin typeface="Calibri"/>
              <a:ea typeface="Calibri"/>
              <a:cs typeface="Calibri"/>
            </a:endParaRPr>
          </a:p>
          <a:p>
            <a:r>
              <a:rPr lang="en-US" sz="700" baseline="30000">
                <a:solidFill>
                  <a:srgbClr val="FFFFFF"/>
                </a:solidFill>
                <a:latin typeface="Calibri"/>
                <a:ea typeface="Calibri"/>
                <a:cs typeface="Calibri"/>
              </a:rPr>
              <a:t>6</a:t>
            </a:r>
            <a:r>
              <a:rPr lang="en-US" sz="1000">
                <a:solidFill>
                  <a:srgbClr val="FFFFFF"/>
                </a:solidFill>
                <a:latin typeface="Calibri"/>
                <a:ea typeface="Calibri"/>
                <a:cs typeface="Calibri"/>
              </a:rPr>
              <a:t>The Stymphalian birds - they were, indeed, killer.</a:t>
            </a:r>
            <a:endParaRPr lang="en-GB" sz="1000">
              <a:latin typeface="Calibri"/>
              <a:ea typeface="Calibri"/>
              <a:cs typeface="Calibri"/>
            </a:endParaRPr>
          </a:p>
          <a:p>
            <a:r>
              <a:rPr lang="en-US" sz="700" baseline="30000">
                <a:solidFill>
                  <a:srgbClr val="FFFFFF"/>
                </a:solidFill>
                <a:latin typeface="Calibri"/>
                <a:ea typeface="Calibri"/>
                <a:cs typeface="Calibri"/>
              </a:rPr>
              <a:t>7</a:t>
            </a:r>
            <a:r>
              <a:rPr lang="en-US" sz="1000">
                <a:solidFill>
                  <a:srgbClr val="FFFFFF"/>
                </a:solidFill>
                <a:latin typeface="Calibri"/>
                <a:ea typeface="Calibri"/>
                <a:cs typeface="Calibri"/>
              </a:rPr>
              <a:t>From his first </a:t>
            </a:r>
            <a:r>
              <a:rPr lang="en-US" sz="1000" err="1">
                <a:solidFill>
                  <a:srgbClr val="FFFFFF"/>
                </a:solidFill>
                <a:latin typeface="Calibri"/>
                <a:ea typeface="Calibri"/>
                <a:cs typeface="Calibri"/>
              </a:rPr>
              <a:t>labour</a:t>
            </a:r>
            <a:r>
              <a:rPr lang="en-US" sz="1000">
                <a:solidFill>
                  <a:srgbClr val="FFFFFF"/>
                </a:solidFill>
                <a:latin typeface="Calibri"/>
                <a:ea typeface="Calibri"/>
                <a:cs typeface="Calibri"/>
              </a:rPr>
              <a:t> involving the Nemean lion which he choked to death.</a:t>
            </a:r>
            <a:endParaRPr lang="en-US" sz="1000">
              <a:latin typeface="Calibri"/>
              <a:ea typeface="Calibri"/>
              <a:cs typeface="Calibri"/>
            </a:endParaRPr>
          </a:p>
          <a:p>
            <a:r>
              <a:rPr lang="en-US" sz="700" baseline="30000">
                <a:solidFill>
                  <a:srgbClr val="FFFFFF"/>
                </a:solidFill>
                <a:latin typeface="Calibri"/>
                <a:ea typeface="Calibri"/>
                <a:cs typeface="Calibri"/>
              </a:rPr>
              <a:t>8</a:t>
            </a:r>
            <a:r>
              <a:rPr lang="en-US" sz="1000">
                <a:solidFill>
                  <a:srgbClr val="FFFFFF"/>
                </a:solidFill>
                <a:latin typeface="Calibri"/>
                <a:ea typeface="Calibri"/>
                <a:cs typeface="Calibri"/>
              </a:rPr>
              <a:t>Perseus is both Hercules’ multiple-times great grandfather and his half-brother.</a:t>
            </a:r>
            <a:endParaRPr lang="en-GB" sz="1000">
              <a:latin typeface="Calibri"/>
              <a:ea typeface="Calibri"/>
              <a:cs typeface="Calibri"/>
            </a:endParaRPr>
          </a:p>
          <a:p>
            <a:r>
              <a:rPr lang="en-US" sz="700" baseline="30000">
                <a:solidFill>
                  <a:srgbClr val="FFFFFF"/>
                </a:solidFill>
                <a:latin typeface="Calibri"/>
                <a:ea typeface="Calibri"/>
                <a:cs typeface="Calibri"/>
              </a:rPr>
              <a:t>9</a:t>
            </a:r>
            <a:r>
              <a:rPr lang="en-US" sz="1000">
                <a:solidFill>
                  <a:srgbClr val="FFFFFF"/>
                </a:solidFill>
                <a:latin typeface="Calibri"/>
                <a:ea typeface="Calibri"/>
                <a:cs typeface="Calibri"/>
              </a:rPr>
              <a:t>In one story, Hercules killed his music teacher with his own lyre when he was told he hadn’t practiced enough. Safe to say he had no more music lessons.</a:t>
            </a:r>
            <a:endParaRPr lang="en-US"/>
          </a:p>
        </p:txBody>
      </p:sp>
      <p:sp>
        <p:nvSpPr>
          <p:cNvPr id="15" name="TextBox 14">
            <a:extLst>
              <a:ext uri="{FF2B5EF4-FFF2-40B4-BE49-F238E27FC236}">
                <a16:creationId xmlns:a16="http://schemas.microsoft.com/office/drawing/2014/main" id="{5A10B912-EF76-E254-D545-EBBA0E4943B2}"/>
              </a:ext>
            </a:extLst>
          </p:cNvPr>
          <p:cNvSpPr txBox="1"/>
          <p:nvPr/>
        </p:nvSpPr>
        <p:spPr>
          <a:xfrm>
            <a:off x="3723124" y="6569899"/>
            <a:ext cx="1977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chemeClr val="bg1"/>
                </a:solidFill>
                <a:latin typeface="Cambria"/>
                <a:ea typeface="Cambria"/>
              </a:rPr>
              <a:t>FootNotes</a:t>
            </a:r>
            <a:r>
              <a:rPr lang="en-US"/>
              <a:t> </a:t>
            </a:r>
          </a:p>
        </p:txBody>
      </p:sp>
      <p:cxnSp>
        <p:nvCxnSpPr>
          <p:cNvPr id="16" name="Straight Arrow Connector 15">
            <a:extLst>
              <a:ext uri="{FF2B5EF4-FFF2-40B4-BE49-F238E27FC236}">
                <a16:creationId xmlns:a16="http://schemas.microsoft.com/office/drawing/2014/main" id="{10BC2549-2851-D0A5-9FFF-61EFFD5AB2EF}"/>
              </a:ext>
            </a:extLst>
          </p:cNvPr>
          <p:cNvCxnSpPr/>
          <p:nvPr/>
        </p:nvCxnSpPr>
        <p:spPr>
          <a:xfrm flipV="1">
            <a:off x="4977063" y="6753985"/>
            <a:ext cx="1422400" cy="8020"/>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8CF60A5-4530-3FEA-93F7-1D42578D3B73}"/>
              </a:ext>
            </a:extLst>
          </p:cNvPr>
          <p:cNvCxnSpPr/>
          <p:nvPr/>
        </p:nvCxnSpPr>
        <p:spPr>
          <a:xfrm>
            <a:off x="213728" y="4224254"/>
            <a:ext cx="3227137" cy="534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335056E-A3DE-B480-520E-0F288C7024DE}"/>
              </a:ext>
            </a:extLst>
          </p:cNvPr>
          <p:cNvSpPr txBox="1"/>
          <p:nvPr/>
        </p:nvSpPr>
        <p:spPr>
          <a:xfrm>
            <a:off x="3474453" y="71387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9C083E"/>
                </a:solidFill>
                <a:latin typeface="Cambria"/>
              </a:rPr>
              <a:t>(An Introductory Profile)</a:t>
            </a:r>
            <a:endParaRPr lang="en-US" b="1"/>
          </a:p>
        </p:txBody>
      </p:sp>
      <p:cxnSp>
        <p:nvCxnSpPr>
          <p:cNvPr id="23" name="Straight Arrow Connector 22">
            <a:extLst>
              <a:ext uri="{FF2B5EF4-FFF2-40B4-BE49-F238E27FC236}">
                <a16:creationId xmlns:a16="http://schemas.microsoft.com/office/drawing/2014/main" id="{21DE7C5B-4487-C9B2-7CCC-1478F68C0C7D}"/>
              </a:ext>
            </a:extLst>
          </p:cNvPr>
          <p:cNvCxnSpPr>
            <a:cxnSpLocks/>
          </p:cNvCxnSpPr>
          <p:nvPr/>
        </p:nvCxnSpPr>
        <p:spPr>
          <a:xfrm flipV="1">
            <a:off x="5097378" y="4781884"/>
            <a:ext cx="1422400" cy="8020"/>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2C64BE67-2EC4-F21C-7C80-8BCDCE6DEF2D}"/>
              </a:ext>
            </a:extLst>
          </p:cNvPr>
          <p:cNvSpPr/>
          <p:nvPr/>
        </p:nvSpPr>
        <p:spPr>
          <a:xfrm>
            <a:off x="231127" y="9489793"/>
            <a:ext cx="3174454" cy="198403"/>
          </a:xfrm>
          <a:prstGeom prst="rect">
            <a:avLst/>
          </a:prstGeom>
          <a:solidFill>
            <a:srgbClr val="F29DBC"/>
          </a:solidFill>
          <a:ln>
            <a:solidFill>
              <a:srgbClr val="F29D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Hercules | Disney Movies">
            <a:extLst>
              <a:ext uri="{FF2B5EF4-FFF2-40B4-BE49-F238E27FC236}">
                <a16:creationId xmlns:a16="http://schemas.microsoft.com/office/drawing/2014/main" id="{EE3D703A-0BD1-D5AE-95FE-FDFC2B773F3B}"/>
              </a:ext>
            </a:extLst>
          </p:cNvPr>
          <p:cNvPicPr>
            <a:picLocks noChangeAspect="1"/>
          </p:cNvPicPr>
          <p:nvPr/>
        </p:nvPicPr>
        <p:blipFill rotWithShape="1">
          <a:blip r:embed="rId4"/>
          <a:srcRect l="423" t="-505" r="1542" b="42763"/>
          <a:stretch/>
        </p:blipFill>
        <p:spPr>
          <a:xfrm>
            <a:off x="3726079" y="4923489"/>
            <a:ext cx="2686246" cy="1303177"/>
          </a:xfrm>
          <a:prstGeom prst="rect">
            <a:avLst/>
          </a:prstGeom>
        </p:spPr>
      </p:pic>
    </p:spTree>
    <p:extLst>
      <p:ext uri="{BB962C8B-B14F-4D97-AF65-F5344CB8AC3E}">
        <p14:creationId xmlns:p14="http://schemas.microsoft.com/office/powerpoint/2010/main" val="36159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xplosion 1 15">
            <a:extLst>
              <a:ext uri="{FF2B5EF4-FFF2-40B4-BE49-F238E27FC236}">
                <a16:creationId xmlns:a16="http://schemas.microsoft.com/office/drawing/2014/main" id="{3DE67B42-8E13-FBA6-B52E-1D10841653E0}"/>
              </a:ext>
            </a:extLst>
          </p:cNvPr>
          <p:cNvSpPr/>
          <p:nvPr/>
        </p:nvSpPr>
        <p:spPr>
          <a:xfrm>
            <a:off x="-2268777" y="-1747880"/>
            <a:ext cx="7307179" cy="5555867"/>
          </a:xfrm>
          <a:prstGeom prst="irregularSeal1">
            <a:avLst/>
          </a:prstGeom>
          <a:solidFill>
            <a:srgbClr val="E4A6BC">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a:extLst>
              <a:ext uri="{FF2B5EF4-FFF2-40B4-BE49-F238E27FC236}">
                <a16:creationId xmlns:a16="http://schemas.microsoft.com/office/drawing/2014/main" id="{1900C0DD-B954-C33E-2243-3961A9349F6F}"/>
              </a:ext>
            </a:extLst>
          </p:cNvPr>
          <p:cNvSpPr/>
          <p:nvPr/>
        </p:nvSpPr>
        <p:spPr>
          <a:xfrm rot="19561850">
            <a:off x="2365035" y="6037643"/>
            <a:ext cx="6625696" cy="6682152"/>
          </a:xfrm>
          <a:prstGeom prst="irregularSeal1">
            <a:avLst/>
          </a:prstGeom>
          <a:solidFill>
            <a:srgbClr val="E4A6BC">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6AAA76-3885-A824-2BA8-2DA5C6560E58}"/>
              </a:ext>
            </a:extLst>
          </p:cNvPr>
          <p:cNvSpPr/>
          <p:nvPr/>
        </p:nvSpPr>
        <p:spPr>
          <a:xfrm>
            <a:off x="232756" y="278580"/>
            <a:ext cx="3196244" cy="748145"/>
          </a:xfrm>
          <a:prstGeom prst="rect">
            <a:avLst/>
          </a:prstGeom>
          <a:solidFill>
            <a:srgbClr val="E4A6BC"/>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8" name="TextBox 7">
            <a:extLst>
              <a:ext uri="{FF2B5EF4-FFF2-40B4-BE49-F238E27FC236}">
                <a16:creationId xmlns:a16="http://schemas.microsoft.com/office/drawing/2014/main" id="{E88B0402-D049-663F-AEF6-02B077599571}"/>
              </a:ext>
            </a:extLst>
          </p:cNvPr>
          <p:cNvSpPr txBox="1"/>
          <p:nvPr/>
        </p:nvSpPr>
        <p:spPr>
          <a:xfrm>
            <a:off x="1716578" y="4769719"/>
            <a:ext cx="3433156" cy="369332"/>
          </a:xfrm>
          <a:prstGeom prst="rect">
            <a:avLst/>
          </a:prstGeom>
          <a:noFill/>
        </p:spPr>
        <p:txBody>
          <a:bodyPr wrap="square">
            <a:spAutoFit/>
          </a:bodyPr>
          <a:lstStyle/>
          <a:p>
            <a:r>
              <a:rPr lang="en-GB" b="0" i="0" u="none" strike="noStrike">
                <a:solidFill>
                  <a:srgbClr val="000000"/>
                </a:solidFill>
                <a:effectLst/>
                <a:latin typeface="-webkit-standard"/>
              </a:rPr>
              <a:t> </a:t>
            </a:r>
            <a:endParaRPr lang="en-US"/>
          </a:p>
        </p:txBody>
      </p:sp>
      <p:cxnSp>
        <p:nvCxnSpPr>
          <p:cNvPr id="5" name="Straight Arrow Connector 4">
            <a:extLst>
              <a:ext uri="{FF2B5EF4-FFF2-40B4-BE49-F238E27FC236}">
                <a16:creationId xmlns:a16="http://schemas.microsoft.com/office/drawing/2014/main" id="{F841FBD4-4472-0AE9-CEE2-47B7486FCF08}"/>
              </a:ext>
            </a:extLst>
          </p:cNvPr>
          <p:cNvCxnSpPr/>
          <p:nvPr/>
        </p:nvCxnSpPr>
        <p:spPr>
          <a:xfrm>
            <a:off x="2036618" y="374800"/>
            <a:ext cx="4823978" cy="17399"/>
          </a:xfrm>
          <a:prstGeom prst="straightConnector1">
            <a:avLst/>
          </a:prstGeom>
          <a:ln w="28575">
            <a:solidFill>
              <a:srgbClr val="E65A8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F66C5A0-D7AF-4AF9-A230-0ED33A1DD3C3}"/>
              </a:ext>
            </a:extLst>
          </p:cNvPr>
          <p:cNvSpPr/>
          <p:nvPr/>
        </p:nvSpPr>
        <p:spPr>
          <a:xfrm>
            <a:off x="390022" y="451240"/>
            <a:ext cx="342985" cy="331266"/>
          </a:xfrm>
          <a:prstGeom prst="ellipse">
            <a:avLst/>
          </a:prstGeom>
          <a:solidFill>
            <a:schemeClr val="bg1"/>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100">
              <a:solidFill>
                <a:srgbClr val="3C87FD"/>
              </a:solidFill>
              <a:ea typeface="Calibri"/>
              <a:cs typeface="Calibri"/>
            </a:endParaRPr>
          </a:p>
        </p:txBody>
      </p:sp>
      <p:sp>
        <p:nvSpPr>
          <p:cNvPr id="9" name="TextBox 5">
            <a:extLst>
              <a:ext uri="{FF2B5EF4-FFF2-40B4-BE49-F238E27FC236}">
                <a16:creationId xmlns:a16="http://schemas.microsoft.com/office/drawing/2014/main" id="{8F37DDCC-38C7-554D-1B62-9687D9062670}"/>
              </a:ext>
            </a:extLst>
          </p:cNvPr>
          <p:cNvSpPr txBox="1"/>
          <p:nvPr/>
        </p:nvSpPr>
        <p:spPr>
          <a:xfrm>
            <a:off x="447881" y="521848"/>
            <a:ext cx="884000" cy="2616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chemeClr val="accent6">
                    <a:lumMod val="75000"/>
                  </a:schemeClr>
                </a:solidFill>
                <a:cs typeface="Calibri"/>
              </a:rPr>
              <a:t>1</a:t>
            </a:r>
            <a:endParaRPr lang="en-GB" sz="1100">
              <a:solidFill>
                <a:schemeClr val="accent6">
                  <a:lumMod val="75000"/>
                </a:schemeClr>
              </a:solidFill>
            </a:endParaRPr>
          </a:p>
        </p:txBody>
      </p:sp>
      <p:sp>
        <p:nvSpPr>
          <p:cNvPr id="10" name="TextBox 8">
            <a:extLst>
              <a:ext uri="{FF2B5EF4-FFF2-40B4-BE49-F238E27FC236}">
                <a16:creationId xmlns:a16="http://schemas.microsoft.com/office/drawing/2014/main" id="{B811FB36-F356-09BE-C681-BD4D86CE44A3}"/>
              </a:ext>
            </a:extLst>
          </p:cNvPr>
          <p:cNvSpPr txBox="1"/>
          <p:nvPr/>
        </p:nvSpPr>
        <p:spPr>
          <a:xfrm>
            <a:off x="183201" y="1199385"/>
            <a:ext cx="3382381"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E65A8B"/>
                </a:solidFill>
                <a:ea typeface="Calibri"/>
                <a:cs typeface="Calibri"/>
              </a:rPr>
              <a:t>Intro Page</a:t>
            </a:r>
            <a:r>
              <a:rPr lang="en-GB" sz="1600" b="1">
                <a:solidFill>
                  <a:schemeClr val="accent1">
                    <a:lumMod val="75000"/>
                  </a:schemeClr>
                </a:solidFill>
                <a:ea typeface="Calibri"/>
                <a:cs typeface="Calibri"/>
              </a:rPr>
              <a:t> </a:t>
            </a:r>
            <a:r>
              <a:rPr lang="en-GB" sz="1600">
                <a:ea typeface="Calibri"/>
                <a:cs typeface="Calibri"/>
              </a:rPr>
              <a:t>(page 1)</a:t>
            </a:r>
            <a:endParaRPr lang="en-GB" sz="1600">
              <a:cs typeface="Calibri"/>
            </a:endParaRPr>
          </a:p>
          <a:p>
            <a:pPr marL="285750" indent="-285750">
              <a:buFont typeface="Arial"/>
              <a:buChar char="•"/>
            </a:pPr>
            <a:r>
              <a:rPr lang="en-GB" sz="1200">
                <a:ea typeface="Calibri"/>
                <a:cs typeface="Calibri"/>
              </a:rPr>
              <a:t>Table of Contents and Editor Letter</a:t>
            </a:r>
            <a:r>
              <a:rPr lang="en-GB" sz="1600">
                <a:solidFill>
                  <a:schemeClr val="accent6">
                    <a:lumMod val="75000"/>
                  </a:schemeClr>
                </a:solidFill>
                <a:ea typeface="Calibri"/>
                <a:cs typeface="Calibri"/>
              </a:rPr>
              <a:t> </a:t>
            </a:r>
          </a:p>
          <a:p>
            <a:pPr marL="285750" indent="-285750">
              <a:buFont typeface="Arial"/>
              <a:buChar char="•"/>
            </a:pPr>
            <a:endParaRPr lang="en-GB" sz="1600">
              <a:solidFill>
                <a:schemeClr val="accent6">
                  <a:lumMod val="75000"/>
                </a:schemeClr>
              </a:solidFill>
              <a:cs typeface="Calibri"/>
            </a:endParaRPr>
          </a:p>
          <a:p>
            <a:r>
              <a:rPr lang="en-GB" sz="1600" b="1">
                <a:solidFill>
                  <a:srgbClr val="E65A8B"/>
                </a:solidFill>
                <a:cs typeface="Calibri"/>
              </a:rPr>
              <a:t>Student Life</a:t>
            </a:r>
            <a:r>
              <a:rPr lang="en-GB" sz="1600" b="1">
                <a:solidFill>
                  <a:schemeClr val="accent1">
                    <a:lumMod val="75000"/>
                  </a:schemeClr>
                </a:solidFill>
                <a:cs typeface="Calibri"/>
              </a:rPr>
              <a:t> </a:t>
            </a:r>
            <a:r>
              <a:rPr lang="en-GB" sz="1600">
                <a:cs typeface="Calibri"/>
              </a:rPr>
              <a:t>(page 2-5)</a:t>
            </a:r>
            <a:endParaRPr lang="en-GB" sz="1600">
              <a:ea typeface="Calibri"/>
              <a:cs typeface="Calibri"/>
            </a:endParaRPr>
          </a:p>
          <a:p>
            <a:pPr marL="285750" indent="-285750">
              <a:buFont typeface="Arial"/>
              <a:buChar char="•"/>
            </a:pPr>
            <a:r>
              <a:rPr lang="en-GB" sz="1200">
                <a:solidFill>
                  <a:srgbClr val="000000"/>
                </a:solidFill>
                <a:ea typeface="Calibri"/>
                <a:cs typeface="Calibri"/>
              </a:rPr>
              <a:t>House Points + Culture Day</a:t>
            </a:r>
          </a:p>
          <a:p>
            <a:pPr marL="285750" indent="-285750">
              <a:buFont typeface="Arial"/>
              <a:buChar char="•"/>
            </a:pPr>
            <a:r>
              <a:rPr lang="en-GB" sz="1200">
                <a:ea typeface="Calibri"/>
                <a:cs typeface="Calibri"/>
              </a:rPr>
              <a:t>Show updates</a:t>
            </a:r>
          </a:p>
          <a:p>
            <a:pPr marL="285750" indent="-285750">
              <a:buFont typeface="Arial"/>
              <a:buChar char="•"/>
            </a:pPr>
            <a:r>
              <a:rPr lang="en-GB" sz="1200">
                <a:solidFill>
                  <a:srgbClr val="000000"/>
                </a:solidFill>
                <a:ea typeface="Calibri"/>
                <a:cs typeface="Calibri"/>
              </a:rPr>
              <a:t>New York Trip 2024</a:t>
            </a:r>
          </a:p>
          <a:p>
            <a:pPr marL="285750" indent="-285750">
              <a:buFont typeface="Arial"/>
              <a:buChar char="•"/>
            </a:pPr>
            <a:r>
              <a:rPr lang="en-GB" sz="1200">
                <a:solidFill>
                  <a:srgbClr val="000000"/>
                </a:solidFill>
                <a:ea typeface="Calibri"/>
                <a:cs typeface="Calibri"/>
              </a:rPr>
              <a:t>Paris Trip 2024</a:t>
            </a:r>
          </a:p>
          <a:p>
            <a:endParaRPr lang="en-GB" sz="1200">
              <a:solidFill>
                <a:srgbClr val="000000"/>
              </a:solidFill>
              <a:cs typeface="Calibri"/>
            </a:endParaRPr>
          </a:p>
          <a:p>
            <a:r>
              <a:rPr lang="en-GB" sz="1600" b="1">
                <a:solidFill>
                  <a:srgbClr val="E65A8B"/>
                </a:solidFill>
                <a:cs typeface="Calibri"/>
              </a:rPr>
              <a:t>Sport </a:t>
            </a:r>
            <a:r>
              <a:rPr lang="en-GB" sz="1600">
                <a:cs typeface="Calibri"/>
              </a:rPr>
              <a:t>(pages 6-9) </a:t>
            </a:r>
            <a:endParaRPr lang="en-GB" sz="1600">
              <a:ea typeface="Calibri"/>
              <a:cs typeface="Calibri"/>
            </a:endParaRPr>
          </a:p>
          <a:p>
            <a:pPr marL="285750" indent="-285750">
              <a:buFont typeface="Arial"/>
              <a:buChar char="•"/>
            </a:pPr>
            <a:r>
              <a:rPr lang="en-GB" sz="1200">
                <a:solidFill>
                  <a:srgbClr val="000000"/>
                </a:solidFill>
                <a:latin typeface="Calibri"/>
                <a:ea typeface="Calibri" panose="020F0502020204030204"/>
                <a:cs typeface="Calibri"/>
              </a:rPr>
              <a:t>England's Squad for Euro 2024 (2 pages)</a:t>
            </a:r>
          </a:p>
          <a:p>
            <a:pPr marL="285750" indent="-285750">
              <a:buFont typeface="Arial"/>
              <a:buChar char="•"/>
            </a:pPr>
            <a:r>
              <a:rPr lang="en-GB" sz="1200">
                <a:solidFill>
                  <a:srgbClr val="000000"/>
                </a:solidFill>
                <a:latin typeface="Calibri"/>
                <a:ea typeface="Cambria"/>
                <a:cs typeface="Calibri"/>
              </a:rPr>
              <a:t>History Made in Monaco (2 pages)</a:t>
            </a:r>
          </a:p>
          <a:p>
            <a:pPr marL="285750" indent="-285750">
              <a:buFont typeface="Arial"/>
              <a:buChar char="•"/>
            </a:pPr>
            <a:endParaRPr lang="en-GB" sz="1200">
              <a:solidFill>
                <a:srgbClr val="000000"/>
              </a:solidFill>
              <a:latin typeface="Calibri"/>
              <a:ea typeface="Cambria"/>
              <a:cs typeface="Calibri"/>
            </a:endParaRPr>
          </a:p>
          <a:p>
            <a:endParaRPr lang="en-GB" sz="1200">
              <a:solidFill>
                <a:srgbClr val="235A94"/>
              </a:solidFill>
              <a:cs typeface="Calibri"/>
            </a:endParaRPr>
          </a:p>
          <a:p>
            <a:r>
              <a:rPr lang="en-GB" sz="1600" b="1">
                <a:solidFill>
                  <a:srgbClr val="E65A8B"/>
                </a:solidFill>
                <a:cs typeface="Calibri"/>
              </a:rPr>
              <a:t>Stem</a:t>
            </a:r>
            <a:r>
              <a:rPr lang="en-GB" sz="1600">
                <a:solidFill>
                  <a:srgbClr val="E65A8B"/>
                </a:solidFill>
                <a:cs typeface="Calibri"/>
              </a:rPr>
              <a:t> </a:t>
            </a:r>
            <a:r>
              <a:rPr lang="en-GB" sz="1600">
                <a:cs typeface="Calibri"/>
              </a:rPr>
              <a:t>(pages 10-13)</a:t>
            </a:r>
            <a:endParaRPr lang="en-GB" sz="1600">
              <a:ea typeface="Calibri"/>
              <a:cs typeface="Calibri"/>
            </a:endParaRPr>
          </a:p>
          <a:p>
            <a:pPr marL="285750" indent="-285750">
              <a:buFont typeface="Arial"/>
              <a:buChar char="•"/>
            </a:pPr>
            <a:r>
              <a:rPr lang="en-GB" sz="1200">
                <a:solidFill>
                  <a:srgbClr val="000000"/>
                </a:solidFill>
                <a:latin typeface="Aptos"/>
                <a:ea typeface="Cambria"/>
                <a:cs typeface="Calibri"/>
              </a:rPr>
              <a:t>Monaco Grand Prix: Engineering Marvels And Their Legacy (2 pages)</a:t>
            </a:r>
          </a:p>
          <a:p>
            <a:pPr marL="285750" indent="-285750">
              <a:buFont typeface="Arial"/>
              <a:buChar char="•"/>
            </a:pPr>
            <a:r>
              <a:rPr lang="en-GB" sz="1200">
                <a:solidFill>
                  <a:srgbClr val="000000"/>
                </a:solidFill>
                <a:latin typeface="Aptos"/>
                <a:ea typeface="Cambria"/>
                <a:cs typeface="Calibri"/>
              </a:rPr>
              <a:t>AI audio and video deepfakes</a:t>
            </a:r>
          </a:p>
          <a:p>
            <a:pPr marL="285750" indent="-285750">
              <a:buFont typeface="Arial"/>
              <a:buChar char="•"/>
            </a:pPr>
            <a:r>
              <a:rPr lang="en-GB" sz="1200">
                <a:solidFill>
                  <a:srgbClr val="000000"/>
                </a:solidFill>
                <a:latin typeface="Aptos"/>
                <a:ea typeface="Cambria"/>
                <a:cs typeface="Calibri"/>
              </a:rPr>
              <a:t>Cognitive bias</a:t>
            </a:r>
          </a:p>
        </p:txBody>
      </p:sp>
      <p:sp>
        <p:nvSpPr>
          <p:cNvPr id="11" name="TextBox 6">
            <a:extLst>
              <a:ext uri="{FF2B5EF4-FFF2-40B4-BE49-F238E27FC236}">
                <a16:creationId xmlns:a16="http://schemas.microsoft.com/office/drawing/2014/main" id="{3A0F964A-8D83-5860-1703-1F920C2ED5A2}"/>
              </a:ext>
            </a:extLst>
          </p:cNvPr>
          <p:cNvSpPr txBox="1"/>
          <p:nvPr/>
        </p:nvSpPr>
        <p:spPr>
          <a:xfrm>
            <a:off x="3573301" y="1199548"/>
            <a:ext cx="3152865" cy="4278094"/>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E65A8B"/>
                </a:solidFill>
                <a:ea typeface="Calibri"/>
                <a:cs typeface="Calibri"/>
              </a:rPr>
              <a:t>Puzzles </a:t>
            </a:r>
            <a:r>
              <a:rPr lang="en-GB" sz="1600">
                <a:solidFill>
                  <a:srgbClr val="000000"/>
                </a:solidFill>
                <a:ea typeface="Calibri"/>
                <a:cs typeface="Calibri"/>
              </a:rPr>
              <a:t>(page 14) </a:t>
            </a:r>
            <a:endParaRPr lang="en-GB" sz="1200">
              <a:solidFill>
                <a:srgbClr val="000000"/>
              </a:solidFill>
              <a:ea typeface="Calibri"/>
              <a:cs typeface="Calibri"/>
            </a:endParaRPr>
          </a:p>
          <a:p>
            <a:pPr marL="285750" indent="-285750">
              <a:buFont typeface="Arial,Sans-Serif"/>
              <a:buChar char="•"/>
            </a:pPr>
            <a:r>
              <a:rPr lang="en-GB" sz="1200">
                <a:solidFill>
                  <a:srgbClr val="000000"/>
                </a:solidFill>
                <a:ea typeface="Calibri"/>
                <a:cs typeface="Calibri"/>
              </a:rPr>
              <a:t>Sudoku, Coding Puzzle, Positive News</a:t>
            </a:r>
            <a:endParaRPr lang="en-GB"/>
          </a:p>
          <a:p>
            <a:endParaRPr lang="en-GB" sz="1600" b="1">
              <a:solidFill>
                <a:srgbClr val="548235"/>
              </a:solidFill>
              <a:ea typeface="Calibri"/>
              <a:cs typeface="Calibri"/>
            </a:endParaRPr>
          </a:p>
          <a:p>
            <a:r>
              <a:rPr lang="en-GB" sz="1600" b="1">
                <a:solidFill>
                  <a:srgbClr val="E65A8B"/>
                </a:solidFill>
                <a:cs typeface="Calibri"/>
              </a:rPr>
              <a:t>News and History</a:t>
            </a:r>
            <a:r>
              <a:rPr lang="en-GB" sz="1600" b="1">
                <a:solidFill>
                  <a:schemeClr val="accent1">
                    <a:lumMod val="75000"/>
                  </a:schemeClr>
                </a:solidFill>
                <a:cs typeface="Calibri"/>
              </a:rPr>
              <a:t> </a:t>
            </a:r>
            <a:r>
              <a:rPr lang="en-GB" sz="1600">
                <a:cs typeface="Calibri"/>
              </a:rPr>
              <a:t>(pages 15-16)</a:t>
            </a:r>
            <a:endParaRPr lang="en-GB"/>
          </a:p>
          <a:p>
            <a:pPr marL="285750" indent="-285750">
              <a:buFont typeface="Arial" panose="020B0604020202020204" pitchFamily="34" charset="0"/>
              <a:buChar char="•"/>
            </a:pPr>
            <a:r>
              <a:rPr lang="en-GB" sz="1200">
                <a:cs typeface="Calibri"/>
              </a:rPr>
              <a:t>Historical Figure of the Month –Frederick II of Prussia</a:t>
            </a:r>
            <a:endParaRPr lang="en-GB" sz="1200">
              <a:ea typeface="Calibri"/>
              <a:cs typeface="Calibri"/>
            </a:endParaRPr>
          </a:p>
          <a:p>
            <a:pPr marL="285750" indent="-285750">
              <a:buFont typeface="Arial" panose="020B0604020202020204" pitchFamily="34" charset="0"/>
              <a:buChar char="•"/>
            </a:pPr>
            <a:r>
              <a:rPr lang="en-GB" sz="1200">
                <a:ea typeface="Calibri"/>
                <a:cs typeface="Calibri"/>
              </a:rPr>
              <a:t>Historical Figure of the Month - King Sebastian of Portugal</a:t>
            </a:r>
            <a:endParaRPr lang="en-GB" sz="1200">
              <a:solidFill>
                <a:srgbClr val="000000"/>
              </a:solidFill>
              <a:ea typeface="Calibri"/>
              <a:cs typeface="Calibri"/>
            </a:endParaRPr>
          </a:p>
          <a:p>
            <a:endParaRPr lang="en-GB" sz="1200">
              <a:solidFill>
                <a:schemeClr val="accent1">
                  <a:lumMod val="75000"/>
                </a:schemeClr>
              </a:solidFill>
              <a:ea typeface="Calibri"/>
              <a:cs typeface="Calibri"/>
            </a:endParaRPr>
          </a:p>
          <a:p>
            <a:r>
              <a:rPr lang="en-GB" sz="1600" b="1">
                <a:solidFill>
                  <a:srgbClr val="E65A8B"/>
                </a:solidFill>
                <a:cs typeface="Calibri"/>
              </a:rPr>
              <a:t>Art and Culture  </a:t>
            </a:r>
            <a:r>
              <a:rPr lang="en-GB" sz="1600">
                <a:cs typeface="Calibri"/>
              </a:rPr>
              <a:t>(pages 18-22)</a:t>
            </a:r>
            <a:endParaRPr lang="en-GB" sz="1600">
              <a:ea typeface="Calibri"/>
              <a:cs typeface="Calibri"/>
            </a:endParaRPr>
          </a:p>
          <a:p>
            <a:pPr marL="285750" indent="-285750">
              <a:buFont typeface="Arial" panose="020B0604020202020204" pitchFamily="34" charset="0"/>
              <a:buChar char="•"/>
            </a:pPr>
            <a:r>
              <a:rPr lang="en-GB" sz="1200">
                <a:cs typeface="Calibri"/>
              </a:rPr>
              <a:t>The Ancient Superman (An Introductory Profile)</a:t>
            </a:r>
            <a:endParaRPr lang="en-GB" sz="1200">
              <a:ea typeface="Calibri"/>
              <a:cs typeface="Calibri"/>
            </a:endParaRPr>
          </a:p>
          <a:p>
            <a:pPr marL="285750" indent="-285750">
              <a:buFont typeface="Arial" panose="020B0604020202020204" pitchFamily="34" charset="0"/>
              <a:buChar char="•"/>
            </a:pPr>
            <a:r>
              <a:rPr lang="en-GB" sz="1200">
                <a:solidFill>
                  <a:srgbClr val="000000"/>
                </a:solidFill>
                <a:cs typeface="Calibri"/>
              </a:rPr>
              <a:t>Respecting RP</a:t>
            </a:r>
          </a:p>
          <a:p>
            <a:pPr marL="285750" indent="-285750">
              <a:buFont typeface="Arial" panose="020B0604020202020204" pitchFamily="34" charset="0"/>
              <a:buChar char="•"/>
            </a:pPr>
            <a:r>
              <a:rPr lang="en-GB" sz="1200">
                <a:solidFill>
                  <a:srgbClr val="000000"/>
                </a:solidFill>
                <a:cs typeface="Calibri"/>
              </a:rPr>
              <a:t>Cloud seeding in UAE: Flooding or Fortune?</a:t>
            </a:r>
            <a:endParaRPr lang="en-GB"/>
          </a:p>
          <a:p>
            <a:pPr marL="285750" indent="-285750">
              <a:buFont typeface="Arial" panose="020B0604020202020204" pitchFamily="34" charset="0"/>
              <a:buChar char="•"/>
            </a:pPr>
            <a:r>
              <a:rPr lang="en-GB" sz="1200">
                <a:solidFill>
                  <a:srgbClr val="000000"/>
                </a:solidFill>
                <a:cs typeface="Calibri"/>
              </a:rPr>
              <a:t>Bohemian Rhapsody: The Genius of Freddy Mercury</a:t>
            </a:r>
          </a:p>
          <a:p>
            <a:endParaRPr lang="en-GB" sz="1200">
              <a:solidFill>
                <a:srgbClr val="000000"/>
              </a:solidFill>
              <a:cs typeface="Calibri"/>
            </a:endParaRPr>
          </a:p>
          <a:p>
            <a:r>
              <a:rPr lang="en-GB" sz="1600" b="1">
                <a:solidFill>
                  <a:srgbClr val="E65A8B"/>
                </a:solidFill>
                <a:cs typeface="Calibri"/>
              </a:rPr>
              <a:t>Puzzles </a:t>
            </a:r>
            <a:r>
              <a:rPr lang="en-GB" sz="1600">
                <a:cs typeface="Calibri"/>
              </a:rPr>
              <a:t>(pages 17 and 21)</a:t>
            </a:r>
            <a:endParaRPr lang="en-GB" sz="1600">
              <a:ea typeface="Calibri"/>
              <a:cs typeface="Calibri"/>
            </a:endParaRPr>
          </a:p>
          <a:p>
            <a:pPr marL="285750" indent="-285750">
              <a:buFont typeface="Arial" panose="020B0604020202020204" pitchFamily="34" charset="0"/>
              <a:buChar char="•"/>
            </a:pPr>
            <a:r>
              <a:rPr lang="en-GB" sz="1200">
                <a:cs typeface="Calibri"/>
              </a:rPr>
              <a:t>Dingbats</a:t>
            </a:r>
          </a:p>
          <a:p>
            <a:pPr marL="285750" indent="-285750">
              <a:buFont typeface="Arial" panose="020B0604020202020204" pitchFamily="34" charset="0"/>
              <a:buChar char="•"/>
            </a:pPr>
            <a:r>
              <a:rPr lang="en-GB" sz="1200">
                <a:ea typeface="Calibri"/>
                <a:cs typeface="Calibri"/>
              </a:rPr>
              <a:t>Poem and wordsearch</a:t>
            </a:r>
          </a:p>
        </p:txBody>
      </p:sp>
      <p:sp>
        <p:nvSpPr>
          <p:cNvPr id="15" name="TextBox 12">
            <a:extLst>
              <a:ext uri="{FF2B5EF4-FFF2-40B4-BE49-F238E27FC236}">
                <a16:creationId xmlns:a16="http://schemas.microsoft.com/office/drawing/2014/main" id="{BF781A15-5104-CA42-9F71-116877823E29}"/>
              </a:ext>
            </a:extLst>
          </p:cNvPr>
          <p:cNvSpPr txBox="1"/>
          <p:nvPr/>
        </p:nvSpPr>
        <p:spPr>
          <a:xfrm>
            <a:off x="270309" y="5552451"/>
            <a:ext cx="6324716" cy="34470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400" b="1">
                <a:solidFill>
                  <a:srgbClr val="E65A8B"/>
                </a:solidFill>
                <a:ea typeface="Calibri"/>
                <a:cs typeface="Calibri"/>
              </a:rPr>
              <a:t>Welcome back</a:t>
            </a:r>
            <a:r>
              <a:rPr lang="en-GB" sz="1200">
                <a:ea typeface="Calibri"/>
                <a:cs typeface="Calibri"/>
              </a:rPr>
              <a:t> to the fifth and final edition of '</a:t>
            </a:r>
            <a:r>
              <a:rPr lang="en-GB" sz="1400" b="1">
                <a:solidFill>
                  <a:srgbClr val="E65A8B"/>
                </a:solidFill>
                <a:ea typeface="Calibri"/>
                <a:cs typeface="Calibri"/>
              </a:rPr>
              <a:t>What The Heck?</a:t>
            </a:r>
            <a:r>
              <a:rPr lang="en-GB" sz="1200">
                <a:ea typeface="Calibri"/>
                <a:cs typeface="Calibri"/>
              </a:rPr>
              <a:t>' The June/July edition.</a:t>
            </a:r>
            <a:endParaRPr lang="en-US"/>
          </a:p>
          <a:p>
            <a:pPr algn="just"/>
            <a:endParaRPr lang="en-GB" sz="1200">
              <a:ea typeface="Calibri"/>
              <a:cs typeface="Calibri"/>
            </a:endParaRPr>
          </a:p>
          <a:p>
            <a:pPr algn="just"/>
            <a:r>
              <a:rPr lang="en-GB" sz="1400" b="1">
                <a:solidFill>
                  <a:srgbClr val="E65A8B"/>
                </a:solidFill>
                <a:ea typeface="Calibri"/>
                <a:cs typeface="Calibri"/>
              </a:rPr>
              <a:t>Happy Summer!</a:t>
            </a:r>
            <a:r>
              <a:rPr lang="en-GB" sz="1100">
                <a:solidFill>
                  <a:srgbClr val="FF0000"/>
                </a:solidFill>
                <a:ea typeface="Calibri"/>
                <a:cs typeface="Calibri"/>
              </a:rPr>
              <a:t> </a:t>
            </a:r>
            <a:r>
              <a:rPr lang="en-GB" sz="1200">
                <a:latin typeface="Calibri"/>
                <a:ea typeface="Calibri"/>
                <a:cs typeface="Calibri"/>
              </a:rPr>
              <a:t>After two seven week-long consecutive half-terms,</a:t>
            </a:r>
            <a:r>
              <a:rPr lang="en-GB" sz="1200">
                <a:ea typeface="Calibri"/>
                <a:cs typeface="Calibri"/>
              </a:rPr>
              <a:t> we are finally drawing this academic year to a close , with only a week left. For us, this has gone extremely quickly, and we are thankful that </a:t>
            </a:r>
          </a:p>
          <a:p>
            <a:pPr algn="just"/>
            <a:endParaRPr lang="en-GB" sz="1400" b="1">
              <a:solidFill>
                <a:srgbClr val="E65A8B"/>
              </a:solidFill>
              <a:ea typeface="Calibri"/>
              <a:cs typeface="Calibri"/>
            </a:endParaRPr>
          </a:p>
          <a:p>
            <a:pPr algn="just"/>
            <a:r>
              <a:rPr lang="en-GB" sz="1400" b="1">
                <a:solidFill>
                  <a:srgbClr val="E65A8B"/>
                </a:solidFill>
                <a:ea typeface="Calibri"/>
                <a:cs typeface="Calibri"/>
              </a:rPr>
              <a:t>We sincerely hope</a:t>
            </a:r>
            <a:r>
              <a:rPr lang="en-GB" sz="1400" b="1">
                <a:solidFill>
                  <a:srgbClr val="3D0C75"/>
                </a:solidFill>
                <a:ea typeface="Calibri"/>
                <a:cs typeface="Calibri"/>
              </a:rPr>
              <a:t> </a:t>
            </a:r>
            <a:r>
              <a:rPr lang="en-GB" sz="1200">
                <a:latin typeface="Calibri"/>
                <a:ea typeface="Calibri"/>
                <a:cs typeface="Calibri"/>
              </a:rPr>
              <a:t>that you have enjoyed this year of articles and illustrations, as we have. We hope that the next year will allow us to continue making these newspapers (at least until we are forced to quit to revise for our A-Levels) as we pass on the torch to the next year 12s (when we hopefully have enough recruits). </a:t>
            </a:r>
            <a:endParaRPr lang="en-GB" sz="1200">
              <a:latin typeface="Calibri"/>
            </a:endParaRPr>
          </a:p>
          <a:p>
            <a:pPr algn="just"/>
            <a:endParaRPr lang="en-GB" sz="1400" b="1">
              <a:solidFill>
                <a:srgbClr val="E65A8B"/>
              </a:solidFill>
              <a:latin typeface="Calibri"/>
              <a:ea typeface="Calibri"/>
              <a:cs typeface="Calibri"/>
            </a:endParaRPr>
          </a:p>
          <a:p>
            <a:pPr algn="just"/>
            <a:r>
              <a:rPr lang="en-GB" sz="1400" b="1">
                <a:solidFill>
                  <a:srgbClr val="E65A8B"/>
                </a:solidFill>
                <a:latin typeface="Calibri"/>
                <a:ea typeface="Calibri"/>
                <a:cs typeface="Calibri"/>
              </a:rPr>
              <a:t>Have an amazing summer</a:t>
            </a:r>
            <a:r>
              <a:rPr lang="en-GB" sz="1400">
                <a:latin typeface="Calibri"/>
                <a:ea typeface="Calibri"/>
                <a:cs typeface="Calibri"/>
              </a:rPr>
              <a:t> </a:t>
            </a:r>
            <a:r>
              <a:rPr lang="en-GB" sz="1200">
                <a:latin typeface="Calibri"/>
                <a:ea typeface="Calibri"/>
                <a:cs typeface="Calibri"/>
              </a:rPr>
              <a:t>break, take the time to rest and rejuvenate, ready to return for the new academic year of 24/25. </a:t>
            </a:r>
          </a:p>
          <a:p>
            <a:pPr algn="just"/>
            <a:endParaRPr lang="en-GB" sz="1200">
              <a:ea typeface="Calibri"/>
              <a:cs typeface="Calibri"/>
            </a:endParaRPr>
          </a:p>
          <a:p>
            <a:pPr algn="just"/>
            <a:r>
              <a:rPr lang="en-GB" sz="1200">
                <a:ea typeface="Calibri"/>
                <a:cs typeface="Calibri"/>
              </a:rPr>
              <a:t>Your editors,</a:t>
            </a:r>
            <a:endParaRPr lang="en-GB"/>
          </a:p>
          <a:p>
            <a:pPr algn="just"/>
            <a:endParaRPr lang="en-GB" sz="1200">
              <a:ea typeface="Calibri"/>
              <a:cs typeface="Calibri"/>
            </a:endParaRPr>
          </a:p>
          <a:p>
            <a:pPr algn="just"/>
            <a:r>
              <a:rPr lang="en-GB" sz="1400" b="1">
                <a:solidFill>
                  <a:srgbClr val="E65A8B"/>
                </a:solidFill>
                <a:ea typeface="Calibri"/>
                <a:cs typeface="Calibri"/>
              </a:rPr>
              <a:t>Emma Dye</a:t>
            </a:r>
            <a:r>
              <a:rPr lang="en-GB" sz="1400" b="1">
                <a:solidFill>
                  <a:schemeClr val="accent1">
                    <a:lumMod val="75000"/>
                  </a:schemeClr>
                </a:solidFill>
                <a:ea typeface="Calibri"/>
                <a:cs typeface="Calibri"/>
              </a:rPr>
              <a:t> </a:t>
            </a:r>
            <a:r>
              <a:rPr lang="en-GB" sz="1200">
                <a:ea typeface="Calibri"/>
                <a:cs typeface="Calibri"/>
              </a:rPr>
              <a:t>&amp;</a:t>
            </a:r>
            <a:r>
              <a:rPr lang="en-GB" sz="1200">
                <a:solidFill>
                  <a:srgbClr val="235A94"/>
                </a:solidFill>
                <a:ea typeface="Calibri"/>
                <a:cs typeface="Calibri"/>
              </a:rPr>
              <a:t> </a:t>
            </a:r>
            <a:r>
              <a:rPr lang="en-GB" sz="1400" b="1">
                <a:solidFill>
                  <a:srgbClr val="E65A8B"/>
                </a:solidFill>
                <a:ea typeface="Calibri"/>
                <a:cs typeface="Calibri"/>
              </a:rPr>
              <a:t>Alice Cheesbrough</a:t>
            </a:r>
          </a:p>
        </p:txBody>
      </p:sp>
      <p:sp>
        <p:nvSpPr>
          <p:cNvPr id="2" name="4-point Star 1">
            <a:extLst>
              <a:ext uri="{FF2B5EF4-FFF2-40B4-BE49-F238E27FC236}">
                <a16:creationId xmlns:a16="http://schemas.microsoft.com/office/drawing/2014/main" id="{5963F22F-8EA6-1AC7-1D37-76AAABCBC2A5}"/>
              </a:ext>
            </a:extLst>
          </p:cNvPr>
          <p:cNvSpPr/>
          <p:nvPr/>
        </p:nvSpPr>
        <p:spPr>
          <a:xfrm>
            <a:off x="5250921" y="8131065"/>
            <a:ext cx="1167280" cy="1082919"/>
          </a:xfrm>
          <a:prstGeom prst="star4">
            <a:avLst/>
          </a:prstGeom>
          <a:solidFill>
            <a:srgbClr val="E65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a:extLst>
              <a:ext uri="{FF2B5EF4-FFF2-40B4-BE49-F238E27FC236}">
                <a16:creationId xmlns:a16="http://schemas.microsoft.com/office/drawing/2014/main" id="{AD9393F6-DAC5-44CB-848C-18E595687C17}"/>
              </a:ext>
            </a:extLst>
          </p:cNvPr>
          <p:cNvSpPr/>
          <p:nvPr/>
        </p:nvSpPr>
        <p:spPr>
          <a:xfrm>
            <a:off x="4956493" y="8795478"/>
            <a:ext cx="585320" cy="511197"/>
          </a:xfrm>
          <a:prstGeom prst="star4">
            <a:avLst/>
          </a:prstGeom>
          <a:solidFill>
            <a:srgbClr val="E65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16">
            <a:extLst>
              <a:ext uri="{FF2B5EF4-FFF2-40B4-BE49-F238E27FC236}">
                <a16:creationId xmlns:a16="http://schemas.microsoft.com/office/drawing/2014/main" id="{1A9E70DB-5CC5-7C1F-7F2B-78360CECB726}"/>
              </a:ext>
            </a:extLst>
          </p:cNvPr>
          <p:cNvSpPr/>
          <p:nvPr/>
        </p:nvSpPr>
        <p:spPr>
          <a:xfrm>
            <a:off x="4746582" y="8199637"/>
            <a:ext cx="583640" cy="501341"/>
          </a:xfrm>
          <a:prstGeom prst="star4">
            <a:avLst/>
          </a:prstGeom>
          <a:solidFill>
            <a:srgbClr val="E4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17">
            <a:extLst>
              <a:ext uri="{FF2B5EF4-FFF2-40B4-BE49-F238E27FC236}">
                <a16:creationId xmlns:a16="http://schemas.microsoft.com/office/drawing/2014/main" id="{E8877125-BEBC-04E5-421F-6A9F6B682BBE}"/>
              </a:ext>
            </a:extLst>
          </p:cNvPr>
          <p:cNvSpPr/>
          <p:nvPr/>
        </p:nvSpPr>
        <p:spPr>
          <a:xfrm>
            <a:off x="4475624" y="8769550"/>
            <a:ext cx="378654" cy="356749"/>
          </a:xfrm>
          <a:prstGeom prst="star4">
            <a:avLst/>
          </a:prstGeom>
          <a:solidFill>
            <a:srgbClr val="E65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4-point Star 18">
            <a:extLst>
              <a:ext uri="{FF2B5EF4-FFF2-40B4-BE49-F238E27FC236}">
                <a16:creationId xmlns:a16="http://schemas.microsoft.com/office/drawing/2014/main" id="{1C421A21-4D39-4B45-B693-C770E4673208}"/>
              </a:ext>
            </a:extLst>
          </p:cNvPr>
          <p:cNvSpPr/>
          <p:nvPr/>
        </p:nvSpPr>
        <p:spPr>
          <a:xfrm>
            <a:off x="6115456" y="7952690"/>
            <a:ext cx="378654" cy="356749"/>
          </a:xfrm>
          <a:prstGeom prst="star4">
            <a:avLst/>
          </a:prstGeom>
          <a:solidFill>
            <a:srgbClr val="E4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4-point Star 19">
            <a:extLst>
              <a:ext uri="{FF2B5EF4-FFF2-40B4-BE49-F238E27FC236}">
                <a16:creationId xmlns:a16="http://schemas.microsoft.com/office/drawing/2014/main" id="{E6085CD2-7D86-02A6-CF08-5576A16BCF16}"/>
              </a:ext>
            </a:extLst>
          </p:cNvPr>
          <p:cNvSpPr/>
          <p:nvPr/>
        </p:nvSpPr>
        <p:spPr>
          <a:xfrm>
            <a:off x="1741172" y="8940719"/>
            <a:ext cx="378654" cy="356749"/>
          </a:xfrm>
          <a:prstGeom prst="star4">
            <a:avLst/>
          </a:prstGeom>
          <a:solidFill>
            <a:srgbClr val="E4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4-point Star 20">
            <a:extLst>
              <a:ext uri="{FF2B5EF4-FFF2-40B4-BE49-F238E27FC236}">
                <a16:creationId xmlns:a16="http://schemas.microsoft.com/office/drawing/2014/main" id="{89F41C9B-DF2A-E584-C006-120F1928A642}"/>
              </a:ext>
            </a:extLst>
          </p:cNvPr>
          <p:cNvSpPr/>
          <p:nvPr/>
        </p:nvSpPr>
        <p:spPr>
          <a:xfrm>
            <a:off x="3772968" y="8958054"/>
            <a:ext cx="791857" cy="644813"/>
          </a:xfrm>
          <a:prstGeom prst="star4">
            <a:avLst/>
          </a:prstGeom>
          <a:solidFill>
            <a:srgbClr val="E4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4-point Star 21">
            <a:extLst>
              <a:ext uri="{FF2B5EF4-FFF2-40B4-BE49-F238E27FC236}">
                <a16:creationId xmlns:a16="http://schemas.microsoft.com/office/drawing/2014/main" id="{2E344977-1DA8-7C62-099A-0AEFFF301777}"/>
              </a:ext>
            </a:extLst>
          </p:cNvPr>
          <p:cNvSpPr/>
          <p:nvPr/>
        </p:nvSpPr>
        <p:spPr>
          <a:xfrm>
            <a:off x="5971970" y="8962621"/>
            <a:ext cx="378654" cy="356749"/>
          </a:xfrm>
          <a:prstGeom prst="star4">
            <a:avLst/>
          </a:prstGeom>
          <a:solidFill>
            <a:srgbClr val="E4A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4-point Star 22">
            <a:extLst>
              <a:ext uri="{FF2B5EF4-FFF2-40B4-BE49-F238E27FC236}">
                <a16:creationId xmlns:a16="http://schemas.microsoft.com/office/drawing/2014/main" id="{56BFF59A-E15D-CEB4-7E27-EC4A7D7BC881}"/>
              </a:ext>
            </a:extLst>
          </p:cNvPr>
          <p:cNvSpPr/>
          <p:nvPr/>
        </p:nvSpPr>
        <p:spPr>
          <a:xfrm>
            <a:off x="2617806" y="9256818"/>
            <a:ext cx="378654" cy="356749"/>
          </a:xfrm>
          <a:prstGeom prst="star4">
            <a:avLst/>
          </a:prstGeom>
          <a:solidFill>
            <a:srgbClr val="E65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4-point Star 23">
            <a:extLst>
              <a:ext uri="{FF2B5EF4-FFF2-40B4-BE49-F238E27FC236}">
                <a16:creationId xmlns:a16="http://schemas.microsoft.com/office/drawing/2014/main" id="{86FA3D8A-CBD6-DF99-4D11-89514EB1A1B0}"/>
              </a:ext>
            </a:extLst>
          </p:cNvPr>
          <p:cNvSpPr/>
          <p:nvPr/>
        </p:nvSpPr>
        <p:spPr>
          <a:xfrm>
            <a:off x="3409663" y="8779680"/>
            <a:ext cx="378654" cy="356749"/>
          </a:xfrm>
          <a:prstGeom prst="star4">
            <a:avLst/>
          </a:prstGeom>
          <a:solidFill>
            <a:srgbClr val="E65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A8E53DD-9C88-4A5D-59F4-B72329171092}"/>
              </a:ext>
            </a:extLst>
          </p:cNvPr>
          <p:cNvSpPr>
            <a:spLocks noGrp="1"/>
          </p:cNvSpPr>
          <p:nvPr/>
        </p:nvSpPr>
        <p:spPr>
          <a:xfrm>
            <a:off x="733007" y="-2531951"/>
            <a:ext cx="6545907" cy="3467582"/>
          </a:xfrm>
          <a:prstGeom prst="rect">
            <a:avLst/>
          </a:prstGeom>
        </p:spPr>
        <p:txBody>
          <a:bodyPr vert="horz" lIns="91440" tIns="45720" rIns="91440" bIns="45720" rtlCol="0" anchor="b">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a:solidFill>
                  <a:srgbClr val="E65A8B"/>
                </a:solidFill>
                <a:latin typeface="Cambria"/>
                <a:ea typeface="Cambria"/>
                <a:cs typeface="Calibri Light"/>
              </a:rPr>
              <a:t>Table of Contents and Editor Letter </a:t>
            </a:r>
            <a:endParaRPr lang="en-GB" sz="2800" b="1">
              <a:solidFill>
                <a:srgbClr val="E65A8B"/>
              </a:solidFill>
              <a:latin typeface="Cambria"/>
              <a:ea typeface="Cambria"/>
            </a:endParaRPr>
          </a:p>
        </p:txBody>
      </p:sp>
    </p:spTree>
    <p:extLst>
      <p:ext uri="{BB962C8B-B14F-4D97-AF65-F5344CB8AC3E}">
        <p14:creationId xmlns:p14="http://schemas.microsoft.com/office/powerpoint/2010/main" val="378286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ADC4-A403-07C5-947F-D4D6C46939FD}"/>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DCD355C7-932B-0C03-B40E-1E6923A06691}"/>
              </a:ext>
            </a:extLst>
          </p:cNvPr>
          <p:cNvSpPr/>
          <p:nvPr/>
        </p:nvSpPr>
        <p:spPr>
          <a:xfrm>
            <a:off x="182366" y="6706940"/>
            <a:ext cx="3410036" cy="2996938"/>
          </a:xfrm>
          <a:prstGeom prst="rect">
            <a:avLst/>
          </a:prstGeom>
          <a:solidFill>
            <a:srgbClr val="E4A6BC"/>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2DB86D6B-4A19-4EAF-1E01-3C508023E74D}"/>
              </a:ext>
            </a:extLst>
          </p:cNvPr>
          <p:cNvSpPr/>
          <p:nvPr/>
        </p:nvSpPr>
        <p:spPr>
          <a:xfrm>
            <a:off x="4112135" y="3545802"/>
            <a:ext cx="2141073" cy="1868825"/>
          </a:xfrm>
          <a:prstGeom prst="star5">
            <a:avLst/>
          </a:prstGeom>
          <a:solidFill>
            <a:srgbClr val="E4A6BC"/>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D2462E-AFD0-C163-20E1-9755A6E73482}"/>
              </a:ext>
            </a:extLst>
          </p:cNvPr>
          <p:cNvSpPr/>
          <p:nvPr/>
        </p:nvSpPr>
        <p:spPr>
          <a:xfrm>
            <a:off x="208722" y="257014"/>
            <a:ext cx="3180011" cy="620222"/>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Oval 4">
            <a:extLst>
              <a:ext uri="{FF2B5EF4-FFF2-40B4-BE49-F238E27FC236}">
                <a16:creationId xmlns:a16="http://schemas.microsoft.com/office/drawing/2014/main" id="{8AE70281-0642-D8E9-6F9E-35D7D91E0953}"/>
              </a:ext>
            </a:extLst>
          </p:cNvPr>
          <p:cNvSpPr/>
          <p:nvPr/>
        </p:nvSpPr>
        <p:spPr>
          <a:xfrm>
            <a:off x="404353" y="422724"/>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extBox 6">
            <a:extLst>
              <a:ext uri="{FF2B5EF4-FFF2-40B4-BE49-F238E27FC236}">
                <a16:creationId xmlns:a16="http://schemas.microsoft.com/office/drawing/2014/main" id="{CD1A8355-0BDC-3CFB-C19F-6B2DAD6B2662}"/>
              </a:ext>
            </a:extLst>
          </p:cNvPr>
          <p:cNvSpPr txBox="1"/>
          <p:nvPr/>
        </p:nvSpPr>
        <p:spPr>
          <a:xfrm>
            <a:off x="1000674" y="347115"/>
            <a:ext cx="1015500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rgbClr val="9C083E"/>
                </a:solidFill>
                <a:latin typeface="Cambria"/>
                <a:ea typeface="Cambria"/>
                <a:cs typeface="Calibri"/>
              </a:rPr>
              <a:t>ART &amp; CULTURE – </a:t>
            </a:r>
            <a:r>
              <a:rPr lang="en-GB">
                <a:solidFill>
                  <a:srgbClr val="9C083E"/>
                </a:solidFill>
                <a:latin typeface="Cambria"/>
                <a:ea typeface="Cambria"/>
                <a:cs typeface="Calibri"/>
              </a:rPr>
              <a:t>Does the </a:t>
            </a:r>
            <a:r>
              <a:rPr lang="en-GB" b="1">
                <a:solidFill>
                  <a:srgbClr val="9C083E"/>
                </a:solidFill>
                <a:latin typeface="Cambria"/>
                <a:ea typeface="Cambria"/>
                <a:cs typeface="Calibri"/>
              </a:rPr>
              <a:t>‘best’ </a:t>
            </a:r>
            <a:r>
              <a:rPr lang="en-GB">
                <a:solidFill>
                  <a:srgbClr val="9C083E"/>
                </a:solidFill>
                <a:latin typeface="Cambria"/>
                <a:ea typeface="Cambria"/>
                <a:cs typeface="Calibri"/>
              </a:rPr>
              <a:t>of our                                           </a:t>
            </a:r>
            <a:endParaRPr lang="en-GB" sz="1600">
              <a:solidFill>
                <a:srgbClr val="9C083E"/>
              </a:solidFill>
              <a:latin typeface="Cambria"/>
              <a:ea typeface="Cambria"/>
              <a:cs typeface="Calibri"/>
            </a:endParaRPr>
          </a:p>
        </p:txBody>
      </p:sp>
      <p:sp>
        <p:nvSpPr>
          <p:cNvPr id="10" name="TextBox 13">
            <a:extLst>
              <a:ext uri="{FF2B5EF4-FFF2-40B4-BE49-F238E27FC236}">
                <a16:creationId xmlns:a16="http://schemas.microsoft.com/office/drawing/2014/main" id="{9A0093E6-C51D-EF97-959B-7426036CB544}"/>
              </a:ext>
            </a:extLst>
          </p:cNvPr>
          <p:cNvSpPr txBox="1"/>
          <p:nvPr/>
        </p:nvSpPr>
        <p:spPr>
          <a:xfrm>
            <a:off x="404289" y="447143"/>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F9017D"/>
                </a:solidFill>
                <a:cs typeface="Calibri"/>
              </a:rPr>
              <a:t>19</a:t>
            </a:r>
            <a:endParaRPr lang="en-GB" sz="1100" b="1">
              <a:solidFill>
                <a:srgbClr val="F9017D"/>
              </a:solidFill>
            </a:endParaRPr>
          </a:p>
        </p:txBody>
      </p:sp>
      <p:cxnSp>
        <p:nvCxnSpPr>
          <p:cNvPr id="17" name="Straight Arrow Connector 16">
            <a:extLst>
              <a:ext uri="{FF2B5EF4-FFF2-40B4-BE49-F238E27FC236}">
                <a16:creationId xmlns:a16="http://schemas.microsoft.com/office/drawing/2014/main" id="{58CF60A5-4530-3FEA-93F7-1D42578D3B73}"/>
              </a:ext>
            </a:extLst>
          </p:cNvPr>
          <p:cNvCxnSpPr/>
          <p:nvPr/>
        </p:nvCxnSpPr>
        <p:spPr>
          <a:xfrm>
            <a:off x="213728" y="4224254"/>
            <a:ext cx="3227137" cy="534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F16CC50-FAA7-3A88-BC31-3FC3EBAFD397}"/>
              </a:ext>
            </a:extLst>
          </p:cNvPr>
          <p:cNvSpPr txBox="1"/>
          <p:nvPr/>
        </p:nvSpPr>
        <p:spPr>
          <a:xfrm>
            <a:off x="3762714" y="1310588"/>
            <a:ext cx="292497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000">
              <a:latin typeface="Calibri" panose="020F0502020204030204" pitchFamily="34" charset="0"/>
              <a:cs typeface="Calibri" panose="020F0502020204030204" pitchFamily="34" charset="0"/>
            </a:endParaRPr>
          </a:p>
          <a:p>
            <a:pPr algn="just"/>
            <a:r>
              <a:rPr lang="en-US" sz="1000">
                <a:latin typeface="Calibri" panose="020F0502020204030204" pitchFamily="34" charset="0"/>
                <a:cs typeface="Calibri" panose="020F0502020204030204" pitchFamily="34" charset="0"/>
              </a:rPr>
              <a:t>However, whilst Giles was successfully able to present the shortcomings of rural dialects in his study, he was also able to identify certain issues those with RP accents may face. A.C. </a:t>
            </a:r>
            <a:r>
              <a:rPr lang="en-US" sz="1000" err="1">
                <a:latin typeface="Calibri" panose="020F0502020204030204" pitchFamily="34" charset="0"/>
                <a:cs typeface="Calibri" panose="020F0502020204030204" pitchFamily="34" charset="0"/>
              </a:rPr>
              <a:t>Gimson</a:t>
            </a:r>
            <a:r>
              <a:rPr lang="en-US" sz="1000">
                <a:latin typeface="Calibri" panose="020F0502020204030204" pitchFamily="34" charset="0"/>
                <a:cs typeface="Calibri" panose="020F0502020204030204" pitchFamily="34" charset="0"/>
              </a:rPr>
              <a:t> argued in 1962 that although RP may have wider social benefits like the ones previously highlighted by Giles. Speakers of this dialect (language specific to region or social groupings) could instead be disadvantaged in certain social situations where empathy and affection are needed. Due to RP being seen as unrelatable. The topic of RP’s relatability is further contested by the fact that RP is spoken by less than three percent of society. </a:t>
            </a:r>
          </a:p>
        </p:txBody>
      </p:sp>
      <p:sp>
        <p:nvSpPr>
          <p:cNvPr id="6" name="TextBox 5">
            <a:extLst>
              <a:ext uri="{FF2B5EF4-FFF2-40B4-BE49-F238E27FC236}">
                <a16:creationId xmlns:a16="http://schemas.microsoft.com/office/drawing/2014/main" id="{126302F6-CEA1-82CD-A69E-F09B9AF467DC}"/>
              </a:ext>
            </a:extLst>
          </p:cNvPr>
          <p:cNvSpPr txBox="1"/>
          <p:nvPr/>
        </p:nvSpPr>
        <p:spPr>
          <a:xfrm>
            <a:off x="3485894" y="708753"/>
            <a:ext cx="3372106" cy="646331"/>
          </a:xfrm>
          <a:prstGeom prst="rect">
            <a:avLst/>
          </a:prstGeom>
          <a:noFill/>
        </p:spPr>
        <p:txBody>
          <a:bodyPr wrap="square">
            <a:spAutoFit/>
          </a:bodyPr>
          <a:lstStyle/>
          <a:p>
            <a:r>
              <a:rPr lang="en-GB" b="1">
                <a:solidFill>
                  <a:srgbClr val="9C083E"/>
                </a:solidFill>
                <a:latin typeface="Cambria"/>
                <a:ea typeface="Cambria"/>
                <a:cs typeface="Calibri"/>
              </a:rPr>
              <a:t>language</a:t>
            </a:r>
            <a:r>
              <a:rPr lang="en-GB">
                <a:solidFill>
                  <a:srgbClr val="9C083E"/>
                </a:solidFill>
                <a:latin typeface="Cambria"/>
                <a:ea typeface="Cambria"/>
                <a:cs typeface="Calibri"/>
              </a:rPr>
              <a:t> require the </a:t>
            </a:r>
            <a:r>
              <a:rPr lang="en-GB" b="1">
                <a:solidFill>
                  <a:srgbClr val="9C083E"/>
                </a:solidFill>
                <a:latin typeface="Cambria"/>
                <a:ea typeface="Cambria"/>
                <a:cs typeface="Calibri"/>
              </a:rPr>
              <a:t>respect it demands? </a:t>
            </a:r>
            <a:r>
              <a:rPr lang="en-GB" sz="1400" b="1">
                <a:solidFill>
                  <a:srgbClr val="9C083E"/>
                </a:solidFill>
                <a:latin typeface="Cambria"/>
                <a:ea typeface="Cambria"/>
                <a:cs typeface="Calibri"/>
              </a:rPr>
              <a:t> </a:t>
            </a:r>
          </a:p>
        </p:txBody>
      </p:sp>
      <p:sp>
        <p:nvSpPr>
          <p:cNvPr id="8" name="Rectangle 7">
            <a:extLst>
              <a:ext uri="{FF2B5EF4-FFF2-40B4-BE49-F238E27FC236}">
                <a16:creationId xmlns:a16="http://schemas.microsoft.com/office/drawing/2014/main" id="{F5B4D9D3-9D99-67FB-2274-CD43AB499101}"/>
              </a:ext>
            </a:extLst>
          </p:cNvPr>
          <p:cNvSpPr/>
          <p:nvPr/>
        </p:nvSpPr>
        <p:spPr>
          <a:xfrm>
            <a:off x="208721" y="1024399"/>
            <a:ext cx="3180011" cy="477848"/>
          </a:xfrm>
          <a:prstGeom prst="rect">
            <a:avLst/>
          </a:prstGeom>
          <a:no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FFADED-9443-5FD3-363B-EC1FDA5BF396}"/>
              </a:ext>
            </a:extLst>
          </p:cNvPr>
          <p:cNvSpPr txBox="1"/>
          <p:nvPr/>
        </p:nvSpPr>
        <p:spPr>
          <a:xfrm>
            <a:off x="220297" y="1083362"/>
            <a:ext cx="3372106" cy="338554"/>
          </a:xfrm>
          <a:prstGeom prst="rect">
            <a:avLst/>
          </a:prstGeom>
          <a:noFill/>
        </p:spPr>
        <p:txBody>
          <a:bodyPr wrap="square" rtlCol="0">
            <a:spAutoFit/>
          </a:bodyPr>
          <a:lstStyle/>
          <a:p>
            <a:r>
              <a:rPr lang="en-US" sz="1600">
                <a:solidFill>
                  <a:srgbClr val="E53B7A"/>
                </a:solidFill>
                <a:latin typeface="Cambria" panose="02040503050406030204" pitchFamily="18" charset="0"/>
              </a:rPr>
              <a:t>Article written by </a:t>
            </a:r>
            <a:r>
              <a:rPr lang="en-US" sz="1600" b="1" err="1">
                <a:solidFill>
                  <a:srgbClr val="E53B7A"/>
                </a:solidFill>
                <a:latin typeface="Cambria" panose="02040503050406030204" pitchFamily="18" charset="0"/>
              </a:rPr>
              <a:t>A.Cheesbrough</a:t>
            </a:r>
            <a:r>
              <a:rPr lang="en-US" sz="1600" b="1">
                <a:solidFill>
                  <a:srgbClr val="E53B7A"/>
                </a:solidFill>
                <a:latin typeface="Cambria" panose="02040503050406030204" pitchFamily="18" charset="0"/>
              </a:rPr>
              <a:t> </a:t>
            </a:r>
          </a:p>
        </p:txBody>
      </p:sp>
      <p:sp>
        <p:nvSpPr>
          <p:cNvPr id="11" name="Rounded Rectangle 10">
            <a:extLst>
              <a:ext uri="{FF2B5EF4-FFF2-40B4-BE49-F238E27FC236}">
                <a16:creationId xmlns:a16="http://schemas.microsoft.com/office/drawing/2014/main" id="{E9F47031-98A4-08AA-E366-BAD70C4B3421}"/>
              </a:ext>
            </a:extLst>
          </p:cNvPr>
          <p:cNvSpPr/>
          <p:nvPr/>
        </p:nvSpPr>
        <p:spPr>
          <a:xfrm>
            <a:off x="182366" y="1851082"/>
            <a:ext cx="3413230" cy="199512"/>
          </a:xfrm>
          <a:prstGeom prst="roundRect">
            <a:avLst/>
          </a:prstGeom>
          <a:solidFill>
            <a:srgbClr val="E4A6BC"/>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8FA3619-E503-763F-738D-F5E66439BC3F}"/>
              </a:ext>
            </a:extLst>
          </p:cNvPr>
          <p:cNvSpPr txBox="1"/>
          <p:nvPr/>
        </p:nvSpPr>
        <p:spPr>
          <a:xfrm>
            <a:off x="603794" y="1565215"/>
            <a:ext cx="2659402" cy="461665"/>
          </a:xfrm>
          <a:prstGeom prst="rect">
            <a:avLst/>
          </a:prstGeom>
          <a:noFill/>
        </p:spPr>
        <p:txBody>
          <a:bodyPr wrap="square" rtlCol="0">
            <a:spAutoFit/>
          </a:bodyPr>
          <a:lstStyle/>
          <a:p>
            <a:r>
              <a:rPr lang="en-US" sz="2400" b="1">
                <a:solidFill>
                  <a:srgbClr val="9C083E"/>
                </a:solidFill>
                <a:latin typeface="Cambria" panose="02040503050406030204" pitchFamily="18" charset="0"/>
              </a:rPr>
              <a:t>RESPECTING RP</a:t>
            </a:r>
          </a:p>
        </p:txBody>
      </p:sp>
      <p:sp>
        <p:nvSpPr>
          <p:cNvPr id="15" name="TextBox 14">
            <a:extLst>
              <a:ext uri="{FF2B5EF4-FFF2-40B4-BE49-F238E27FC236}">
                <a16:creationId xmlns:a16="http://schemas.microsoft.com/office/drawing/2014/main" id="{0623FC22-13C9-4CCF-1046-72F5CD8E46A7}"/>
              </a:ext>
            </a:extLst>
          </p:cNvPr>
          <p:cNvSpPr txBox="1"/>
          <p:nvPr/>
        </p:nvSpPr>
        <p:spPr>
          <a:xfrm>
            <a:off x="82492" y="2109895"/>
            <a:ext cx="3647715" cy="1384995"/>
          </a:xfrm>
          <a:prstGeom prst="rect">
            <a:avLst/>
          </a:prstGeom>
          <a:noFill/>
        </p:spPr>
        <p:txBody>
          <a:bodyPr wrap="square">
            <a:spAutoFit/>
          </a:bodyPr>
          <a:lstStyle/>
          <a:p>
            <a:pPr algn="just"/>
            <a:r>
              <a:rPr lang="en-US" sz="1050">
                <a:latin typeface="Calibri" panose="020F0502020204030204" pitchFamily="34" charset="0"/>
                <a:cs typeface="Calibri" panose="020F0502020204030204" pitchFamily="34" charset="0"/>
              </a:rPr>
              <a:t>Regional accents. Scouse and Yorkshire, Scottish and Cockney. These are the dialects in charge of directing our entertainment to be what it is whilst also diverging from the levels of respect and standards expected of the standard 'true British society'. To claim a stake in their own social identity irrespective of white middle class perception. Yet, do they still garner the same respect and power of the royal RP (received pronunciation)</a:t>
            </a:r>
          </a:p>
        </p:txBody>
      </p:sp>
      <p:sp>
        <p:nvSpPr>
          <p:cNvPr id="19" name="Rounded Rectangle 18">
            <a:extLst>
              <a:ext uri="{FF2B5EF4-FFF2-40B4-BE49-F238E27FC236}">
                <a16:creationId xmlns:a16="http://schemas.microsoft.com/office/drawing/2014/main" id="{4CD474F1-1393-048C-9804-DD183274034F}"/>
              </a:ext>
            </a:extLst>
          </p:cNvPr>
          <p:cNvSpPr/>
          <p:nvPr/>
        </p:nvSpPr>
        <p:spPr>
          <a:xfrm>
            <a:off x="170312" y="3554227"/>
            <a:ext cx="3422090" cy="3587869"/>
          </a:xfrm>
          <a:prstGeom prst="roundRect">
            <a:avLst/>
          </a:prstGeom>
          <a:solidFill>
            <a:schemeClr val="bg1"/>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0B0E698-89EF-E305-F218-918B2FD2BC1E}"/>
              </a:ext>
            </a:extLst>
          </p:cNvPr>
          <p:cNvSpPr txBox="1"/>
          <p:nvPr/>
        </p:nvSpPr>
        <p:spPr>
          <a:xfrm>
            <a:off x="303087" y="3496062"/>
            <a:ext cx="3227137" cy="3439403"/>
          </a:xfrm>
          <a:prstGeom prst="rect">
            <a:avLst/>
          </a:prstGeom>
          <a:noFill/>
        </p:spPr>
        <p:txBody>
          <a:bodyPr wrap="square">
            <a:spAutoFit/>
          </a:bodyPr>
          <a:lstStyle/>
          <a:p>
            <a:pPr algn="just"/>
            <a:endParaRPr lang="en-US" sz="1800">
              <a:latin typeface="Calibri" panose="020F0502020204030204" pitchFamily="34" charset="0"/>
              <a:cs typeface="Calibri" panose="020F0502020204030204" pitchFamily="34" charset="0"/>
            </a:endParaRPr>
          </a:p>
          <a:p>
            <a:pPr algn="just"/>
            <a:r>
              <a:rPr lang="en-US" sz="1050">
                <a:latin typeface="Calibri" panose="020F0502020204030204" pitchFamily="34" charset="0"/>
                <a:cs typeface="Calibri" panose="020F0502020204030204" pitchFamily="34" charset="0"/>
              </a:rPr>
              <a:t>The answer is... maybe? well, we are not too sure. Sociolinguist Howard Giles argued in his 2017 capital punishment experiment that 'RP and the written representations were deemed to be the most impressive' with perhaps non-surprisingly - 'the Birmingham presentation was deemed the least impressive'. From an on-lookers perspective, this may seem justified, RP represents the upper-class standard, as expected by a large portion of the older middle class and upwards generation. Birmingham, instead shows traits of a shifting society, accepting a more homogenous (all of the same kind or nature) tone, aware of slang and intonation and accepting of the younger generation - as seen in the /o/ and /a/ sounds in words like 'show' and 'pay’ which typically sound drawn out and lazy. Whilst Giles is able to clearly represent this point, the real question is -  Why are these stereotypes accepted in society as valid?</a:t>
            </a:r>
          </a:p>
        </p:txBody>
      </p:sp>
      <p:sp>
        <p:nvSpPr>
          <p:cNvPr id="25" name="TextBox 24">
            <a:extLst>
              <a:ext uri="{FF2B5EF4-FFF2-40B4-BE49-F238E27FC236}">
                <a16:creationId xmlns:a16="http://schemas.microsoft.com/office/drawing/2014/main" id="{0A56465B-B76B-1B5D-43ED-0FA2AEF0C810}"/>
              </a:ext>
            </a:extLst>
          </p:cNvPr>
          <p:cNvSpPr txBox="1"/>
          <p:nvPr/>
        </p:nvSpPr>
        <p:spPr>
          <a:xfrm>
            <a:off x="234207" y="6688663"/>
            <a:ext cx="2194899" cy="2954655"/>
          </a:xfrm>
          <a:prstGeom prst="rect">
            <a:avLst/>
          </a:prstGeom>
          <a:noFill/>
        </p:spPr>
        <p:txBody>
          <a:bodyPr wrap="square">
            <a:spAutoFit/>
          </a:bodyPr>
          <a:lstStyle/>
          <a:p>
            <a:pPr algn="just"/>
            <a:endParaRPr lang="en-US" sz="1800">
              <a:latin typeface="Calibri" panose="020F0502020204030204" pitchFamily="34" charset="0"/>
              <a:cs typeface="Calibri" panose="020F0502020204030204" pitchFamily="34" charset="0"/>
            </a:endParaRPr>
          </a:p>
          <a:p>
            <a:pPr algn="just"/>
            <a:endParaRPr lang="en-US" sz="1800">
              <a:latin typeface="Calibri" panose="020F0502020204030204" pitchFamily="34" charset="0"/>
              <a:cs typeface="Calibri" panose="020F0502020204030204" pitchFamily="34" charset="0"/>
            </a:endParaRPr>
          </a:p>
          <a:p>
            <a:pPr algn="just"/>
            <a:r>
              <a:rPr lang="en-US" sz="1000">
                <a:latin typeface="Calibri" panose="020F0502020204030204" pitchFamily="34" charset="0"/>
                <a:cs typeface="Calibri" panose="020F0502020204030204" pitchFamily="34" charset="0"/>
              </a:rPr>
              <a:t>In Giles study he observed five groups of students with an identical argument against the presentation of a potential capital punishment. Of these groups, one was given a written presentation and the others a verbal one. These were then presented by a range of speakers with vastly varying dialects - including RP, Somerset, South Welsh and lastly Birmingham. Unsurprisingly, as would be assumed, Birmingham was interpreted as the least impressive and RP the most. Clearly highlighting the attitudes surrounding these dialects.</a:t>
            </a:r>
          </a:p>
        </p:txBody>
      </p:sp>
      <p:pic>
        <p:nvPicPr>
          <p:cNvPr id="27" name="Picture 26" descr="A map of different colored states&#10;&#10;Description automatically generated">
            <a:extLst>
              <a:ext uri="{FF2B5EF4-FFF2-40B4-BE49-F238E27FC236}">
                <a16:creationId xmlns:a16="http://schemas.microsoft.com/office/drawing/2014/main" id="{64499F94-49A6-B272-50C8-51A0B10C8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947" y="7382314"/>
            <a:ext cx="966562" cy="1349241"/>
          </a:xfrm>
          <a:prstGeom prst="rect">
            <a:avLst/>
          </a:prstGeom>
        </p:spPr>
      </p:pic>
      <p:pic>
        <p:nvPicPr>
          <p:cNvPr id="35" name="Picture 34" descr="A person wearing a hat and a pink jacket&#10;&#10;Description automatically generated">
            <a:extLst>
              <a:ext uri="{FF2B5EF4-FFF2-40B4-BE49-F238E27FC236}">
                <a16:creationId xmlns:a16="http://schemas.microsoft.com/office/drawing/2014/main" id="{58401219-F69C-7B96-E58C-43D3AD469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485" y="3789816"/>
            <a:ext cx="1704929" cy="1505415"/>
          </a:xfrm>
          <a:prstGeom prst="ellipse">
            <a:avLst/>
          </a:prstGeom>
        </p:spPr>
      </p:pic>
      <p:sp>
        <p:nvSpPr>
          <p:cNvPr id="37" name="TextBox 36">
            <a:extLst>
              <a:ext uri="{FF2B5EF4-FFF2-40B4-BE49-F238E27FC236}">
                <a16:creationId xmlns:a16="http://schemas.microsoft.com/office/drawing/2014/main" id="{C7579F5E-D56E-18B0-FD57-64EE64309F2C}"/>
              </a:ext>
            </a:extLst>
          </p:cNvPr>
          <p:cNvSpPr txBox="1"/>
          <p:nvPr/>
        </p:nvSpPr>
        <p:spPr>
          <a:xfrm>
            <a:off x="3771120" y="5635579"/>
            <a:ext cx="2930824" cy="3939540"/>
          </a:xfrm>
          <a:prstGeom prst="rect">
            <a:avLst/>
          </a:prstGeom>
          <a:noFill/>
        </p:spPr>
        <p:txBody>
          <a:bodyPr wrap="square">
            <a:spAutoFit/>
          </a:bodyPr>
          <a:lstStyle/>
          <a:p>
            <a:pPr algn="just"/>
            <a:r>
              <a:rPr lang="en-US" sz="1000">
                <a:latin typeface="Calibri" panose="020F0502020204030204" pitchFamily="34" charset="0"/>
                <a:cs typeface="Calibri" panose="020F0502020204030204" pitchFamily="34" charset="0"/>
              </a:rPr>
              <a:t>So, does the idea that RP is unrelatable to the majority of society constitute for the respect it garners over other dialects?</a:t>
            </a:r>
          </a:p>
          <a:p>
            <a:pPr algn="just"/>
            <a:endParaRPr lang="en-US" sz="1000">
              <a:latin typeface="Calibri" panose="020F0502020204030204" pitchFamily="34" charset="0"/>
              <a:cs typeface="Calibri" panose="020F0502020204030204" pitchFamily="34" charset="0"/>
            </a:endParaRPr>
          </a:p>
          <a:p>
            <a:pPr algn="just"/>
            <a:r>
              <a:rPr lang="en-US" sz="1000">
                <a:latin typeface="Calibri" panose="020F0502020204030204" pitchFamily="34" charset="0"/>
                <a:cs typeface="Calibri" panose="020F0502020204030204" pitchFamily="34" charset="0"/>
              </a:rPr>
              <a:t>Not inherently. Although it is relevant to believe that speakers of RP may be treated differently simply due to association with the lack of relatability they face in mixed-dialect conversation. Giles was also able to collate his findings to highlight that ‘RP is simply deemed as more professional and competent’ and ‘ regional dialects instead [are] more persuasive than RP accents’. Within the experiment this resulted in the fact that, those hearing regional speakers were more likely to change their mind than those hearing the RP speaker or reading the printed presentation.</a:t>
            </a:r>
          </a:p>
          <a:p>
            <a:pPr algn="just"/>
            <a:endParaRPr lang="en-US" sz="1000">
              <a:latin typeface="Calibri" panose="020F0502020204030204" pitchFamily="34" charset="0"/>
              <a:cs typeface="Calibri" panose="020F0502020204030204" pitchFamily="34" charset="0"/>
            </a:endParaRPr>
          </a:p>
          <a:p>
            <a:pPr algn="just"/>
            <a:r>
              <a:rPr lang="en-US" sz="1000">
                <a:latin typeface="Calibri" panose="020F0502020204030204" pitchFamily="34" charset="0"/>
                <a:cs typeface="Calibri" panose="020F0502020204030204" pitchFamily="34" charset="0"/>
              </a:rPr>
              <a:t>When you think of the royals and the attitudes surrounding their language use, is it respect you garner, or instead a lack of linguistic connection on a verbal and mental level? Words instead sounding almost clinical and planned to a ‘T’. Therefore, this lack of relatability may build an attitude of disinterest and professionalism that would otherwise not be respected to the extent it currently is linguistically.</a:t>
            </a:r>
          </a:p>
        </p:txBody>
      </p:sp>
      <p:cxnSp>
        <p:nvCxnSpPr>
          <p:cNvPr id="39" name="Straight Connector 38">
            <a:extLst>
              <a:ext uri="{FF2B5EF4-FFF2-40B4-BE49-F238E27FC236}">
                <a16:creationId xmlns:a16="http://schemas.microsoft.com/office/drawing/2014/main" id="{BC685C75-9237-CF6E-F974-A6A52C56BC90}"/>
              </a:ext>
            </a:extLst>
          </p:cNvPr>
          <p:cNvCxnSpPr/>
          <p:nvPr/>
        </p:nvCxnSpPr>
        <p:spPr>
          <a:xfrm>
            <a:off x="3967063" y="4069976"/>
            <a:ext cx="0" cy="896435"/>
          </a:xfrm>
          <a:prstGeom prst="line">
            <a:avLst/>
          </a:prstGeom>
          <a:ln>
            <a:solidFill>
              <a:srgbClr val="E4A6B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516BC36-56F8-A548-48AF-9D4CD3C97BAA}"/>
              </a:ext>
            </a:extLst>
          </p:cNvPr>
          <p:cNvCxnSpPr/>
          <p:nvPr/>
        </p:nvCxnSpPr>
        <p:spPr>
          <a:xfrm>
            <a:off x="6435186" y="4069976"/>
            <a:ext cx="0" cy="896435"/>
          </a:xfrm>
          <a:prstGeom prst="line">
            <a:avLst/>
          </a:prstGeom>
          <a:ln>
            <a:solidFill>
              <a:srgbClr val="E4A6BC"/>
            </a:solidFill>
          </a:ln>
        </p:spPr>
        <p:style>
          <a:lnRef idx="2">
            <a:schemeClr val="accent1"/>
          </a:lnRef>
          <a:fillRef idx="0">
            <a:schemeClr val="accent1"/>
          </a:fillRef>
          <a:effectRef idx="1">
            <a:schemeClr val="accent1"/>
          </a:effectRef>
          <a:fontRef idx="minor">
            <a:schemeClr val="tx1"/>
          </a:fontRef>
        </p:style>
      </p:cxnSp>
      <p:sp>
        <p:nvSpPr>
          <p:cNvPr id="42" name="4-point Star 41">
            <a:extLst>
              <a:ext uri="{FF2B5EF4-FFF2-40B4-BE49-F238E27FC236}">
                <a16:creationId xmlns:a16="http://schemas.microsoft.com/office/drawing/2014/main" id="{94C1C110-D8EB-E8CA-6FCA-18ECE081A8AD}"/>
              </a:ext>
            </a:extLst>
          </p:cNvPr>
          <p:cNvSpPr/>
          <p:nvPr/>
        </p:nvSpPr>
        <p:spPr>
          <a:xfrm>
            <a:off x="2730500" y="8971773"/>
            <a:ext cx="532696" cy="545419"/>
          </a:xfrm>
          <a:prstGeom prst="star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3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ADC4-A403-07C5-947F-D4D6C46939FD}"/>
            </a:ext>
          </a:extLst>
        </p:cNvPr>
        <p:cNvGrpSpPr/>
        <p:nvPr/>
      </p:nvGrpSpPr>
      <p:grpSpPr>
        <a:xfrm>
          <a:off x="0" y="0"/>
          <a:ext cx="0" cy="0"/>
          <a:chOff x="0" y="0"/>
          <a:chExt cx="0" cy="0"/>
        </a:xfrm>
      </p:grpSpPr>
      <p:pic>
        <p:nvPicPr>
          <p:cNvPr id="25" name="Graphic 24" descr="Rain with solid fill">
            <a:extLst>
              <a:ext uri="{FF2B5EF4-FFF2-40B4-BE49-F238E27FC236}">
                <a16:creationId xmlns:a16="http://schemas.microsoft.com/office/drawing/2014/main" id="{DFB6A6AA-C53B-3259-6BE5-5369D249E1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5300" y="-171450"/>
            <a:ext cx="2660650" cy="2581275"/>
          </a:xfrm>
          <a:prstGeom prst="rect">
            <a:avLst/>
          </a:prstGeom>
        </p:spPr>
      </p:pic>
      <p:sp>
        <p:nvSpPr>
          <p:cNvPr id="4" name="Rectangle 3">
            <a:extLst>
              <a:ext uri="{FF2B5EF4-FFF2-40B4-BE49-F238E27FC236}">
                <a16:creationId xmlns:a16="http://schemas.microsoft.com/office/drawing/2014/main" id="{B8D2462E-AFD0-C163-20E1-9755A6E73482}"/>
              </a:ext>
            </a:extLst>
          </p:cNvPr>
          <p:cNvSpPr/>
          <p:nvPr/>
        </p:nvSpPr>
        <p:spPr>
          <a:xfrm>
            <a:off x="208722" y="257014"/>
            <a:ext cx="3180011" cy="620222"/>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Oval 4">
            <a:extLst>
              <a:ext uri="{FF2B5EF4-FFF2-40B4-BE49-F238E27FC236}">
                <a16:creationId xmlns:a16="http://schemas.microsoft.com/office/drawing/2014/main" id="{8AE70281-0642-D8E9-6F9E-35D7D91E0953}"/>
              </a:ext>
            </a:extLst>
          </p:cNvPr>
          <p:cNvSpPr/>
          <p:nvPr/>
        </p:nvSpPr>
        <p:spPr>
          <a:xfrm>
            <a:off x="404353" y="422724"/>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extBox 6">
            <a:extLst>
              <a:ext uri="{FF2B5EF4-FFF2-40B4-BE49-F238E27FC236}">
                <a16:creationId xmlns:a16="http://schemas.microsoft.com/office/drawing/2014/main" id="{CD1A8355-0BDC-3CFB-C19F-6B2DAD6B2662}"/>
              </a:ext>
            </a:extLst>
          </p:cNvPr>
          <p:cNvSpPr txBox="1"/>
          <p:nvPr/>
        </p:nvSpPr>
        <p:spPr>
          <a:xfrm>
            <a:off x="1000675" y="347115"/>
            <a:ext cx="566572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rgbClr val="9C083E"/>
                </a:solidFill>
                <a:latin typeface="Cambria"/>
                <a:ea typeface="Cambria"/>
                <a:cs typeface="Calibri"/>
              </a:rPr>
              <a:t>ART &amp; CULTURE </a:t>
            </a:r>
            <a:r>
              <a:rPr lang="en-GB" b="1">
                <a:solidFill>
                  <a:srgbClr val="9C083E"/>
                </a:solidFill>
                <a:latin typeface="Cambria"/>
                <a:ea typeface="Cambria"/>
                <a:cs typeface="Calibri"/>
              </a:rPr>
              <a:t>– Cloud Seeding in UAE:            </a:t>
            </a:r>
            <a:endParaRPr lang="en-US">
              <a:solidFill>
                <a:srgbClr val="000000"/>
              </a:solidFill>
              <a:latin typeface="Aptos" panose="02110004020202020204"/>
              <a:ea typeface="Cambria"/>
            </a:endParaRPr>
          </a:p>
        </p:txBody>
      </p:sp>
      <p:sp>
        <p:nvSpPr>
          <p:cNvPr id="10" name="TextBox 13">
            <a:extLst>
              <a:ext uri="{FF2B5EF4-FFF2-40B4-BE49-F238E27FC236}">
                <a16:creationId xmlns:a16="http://schemas.microsoft.com/office/drawing/2014/main" id="{9A0093E6-C51D-EF97-959B-7426036CB544}"/>
              </a:ext>
            </a:extLst>
          </p:cNvPr>
          <p:cNvSpPr txBox="1"/>
          <p:nvPr/>
        </p:nvSpPr>
        <p:spPr>
          <a:xfrm>
            <a:off x="404289" y="447143"/>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F9017D"/>
                </a:solidFill>
                <a:cs typeface="Calibri"/>
              </a:rPr>
              <a:t>20</a:t>
            </a:r>
            <a:endParaRPr lang="en-GB" sz="1100" b="1">
              <a:solidFill>
                <a:srgbClr val="F9017D"/>
              </a:solidFill>
            </a:endParaRPr>
          </a:p>
        </p:txBody>
      </p:sp>
      <p:sp>
        <p:nvSpPr>
          <p:cNvPr id="2" name="TextBox 1">
            <a:extLst>
              <a:ext uri="{FF2B5EF4-FFF2-40B4-BE49-F238E27FC236}">
                <a16:creationId xmlns:a16="http://schemas.microsoft.com/office/drawing/2014/main" id="{D82EE283-FE01-9C47-71B7-ABD9EC33EC38}"/>
              </a:ext>
            </a:extLst>
          </p:cNvPr>
          <p:cNvSpPr txBox="1"/>
          <p:nvPr/>
        </p:nvSpPr>
        <p:spPr>
          <a:xfrm>
            <a:off x="3497492" y="914107"/>
            <a:ext cx="318001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050">
              <a:latin typeface="Calibri"/>
              <a:cs typeface="Calibri"/>
            </a:endParaRPr>
          </a:p>
          <a:p>
            <a:pPr algn="just"/>
            <a:r>
              <a:rPr lang="en-US" sz="1050">
                <a:latin typeface="Calibri"/>
                <a:cs typeface="Segoe UI"/>
              </a:rPr>
              <a:t>In recent years the UAE’s lack of resilience to high levels of rainfall and lack of drainage facilities has been greatly tested. It has also led to many questioning the requirements and ethics behind cloud seeding. The UAE experienced flooding in 2019 and more recently in 2024, however, shortly before both of these flooding events, cloud seeding operations took place, therefore leading some to believe cloud seeding plays a role in flood events. However, experts are doubtful that cloud seeding has played a role. Before the April 2024 flooding, weather systems, that don’t take into account cloud seeding, were predicting over a year's worth of rain in 24 hours and so cloud seeding wasn’t used as a preventative. Therefore, it is predicted that the heavy rainfall was caused by anthropogenic</a:t>
            </a:r>
            <a:r>
              <a:rPr lang="en-US" sz="1050" baseline="30000">
                <a:latin typeface="Calibri"/>
                <a:cs typeface="Segoe UI"/>
              </a:rPr>
              <a:t>2</a:t>
            </a:r>
            <a:r>
              <a:rPr lang="en-US" sz="1050">
                <a:latin typeface="Calibri"/>
                <a:cs typeface="Segoe UI"/>
              </a:rPr>
              <a:t> climate change and cloud seeding isn’t to blame.</a:t>
            </a:r>
            <a:r>
              <a:rPr lang="en-US" sz="1050">
                <a:latin typeface="Calibri"/>
                <a:ea typeface="Calibri"/>
                <a:cs typeface="Calibri"/>
              </a:rPr>
              <a:t> </a:t>
            </a:r>
          </a:p>
          <a:p>
            <a:pPr algn="just"/>
            <a:endParaRPr lang="en-US" sz="1050">
              <a:latin typeface="Calibri"/>
              <a:ea typeface="Calibri"/>
              <a:cs typeface="Calibri"/>
            </a:endParaRPr>
          </a:p>
          <a:p>
            <a:pPr algn="just"/>
            <a:endParaRPr lang="en-US" sz="1050">
              <a:latin typeface="Calibri"/>
              <a:ea typeface="Calibri"/>
              <a:cs typeface="Calibri"/>
            </a:endParaRPr>
          </a:p>
          <a:p>
            <a:pPr algn="just"/>
            <a:endParaRPr lang="en-US" sz="1050">
              <a:latin typeface="Calibri"/>
              <a:ea typeface="Calibri"/>
              <a:cs typeface="Calibri"/>
            </a:endParaRPr>
          </a:p>
        </p:txBody>
      </p:sp>
      <p:sp>
        <p:nvSpPr>
          <p:cNvPr id="3" name="Rectangle 2">
            <a:extLst>
              <a:ext uri="{FF2B5EF4-FFF2-40B4-BE49-F238E27FC236}">
                <a16:creationId xmlns:a16="http://schemas.microsoft.com/office/drawing/2014/main" id="{F9623623-C08E-C1FA-AE31-5B0FBBE89255}"/>
              </a:ext>
            </a:extLst>
          </p:cNvPr>
          <p:cNvSpPr/>
          <p:nvPr/>
        </p:nvSpPr>
        <p:spPr>
          <a:xfrm>
            <a:off x="211996" y="1435762"/>
            <a:ext cx="3189753" cy="5306622"/>
          </a:xfrm>
          <a:prstGeom prst="rect">
            <a:avLst/>
          </a:prstGeom>
          <a:solidFill>
            <a:srgbClr val="E53B7A">
              <a:alpha val="21000"/>
            </a:srgbClr>
          </a:solidFill>
          <a:ln w="28575">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4E72DA-B39D-ED54-F9B9-4A3C1674BE6C}"/>
              </a:ext>
            </a:extLst>
          </p:cNvPr>
          <p:cNvSpPr txBox="1"/>
          <p:nvPr/>
        </p:nvSpPr>
        <p:spPr>
          <a:xfrm>
            <a:off x="309742" y="1585932"/>
            <a:ext cx="2994263" cy="3162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a:solidFill>
                  <a:srgbClr val="E53B7A"/>
                </a:solidFill>
                <a:latin typeface="Calibri"/>
              </a:rPr>
              <a:t>The United Arab Emirates is a global marketing economy hotspot, situated in the Middle East. It sits on some of the world's largest oil and gas reserves, which, along with tourism and business, contribute to it being the 6</a:t>
            </a:r>
            <a:r>
              <a:rPr lang="en-US" sz="1050" baseline="30000">
                <a:solidFill>
                  <a:srgbClr val="E53B7A"/>
                </a:solidFill>
                <a:latin typeface="Calibri"/>
              </a:rPr>
              <a:t>th</a:t>
            </a:r>
            <a:r>
              <a:rPr lang="en-US" sz="1050">
                <a:solidFill>
                  <a:srgbClr val="E53B7A"/>
                </a:solidFill>
                <a:latin typeface="Calibri"/>
              </a:rPr>
              <a:t> richest country in the world</a:t>
            </a:r>
            <a:r>
              <a:rPr lang="en-US" sz="1050" baseline="30000">
                <a:solidFill>
                  <a:srgbClr val="E53B7A"/>
                </a:solidFill>
                <a:latin typeface="Calibri"/>
              </a:rPr>
              <a:t>1</a:t>
            </a:r>
            <a:r>
              <a:rPr lang="en-US" sz="1050">
                <a:solidFill>
                  <a:srgbClr val="E53B7A"/>
                </a:solidFill>
                <a:latin typeface="Calibri"/>
              </a:rPr>
              <a:t> (April 2024). However, the UAE has an extremely arid (little to no rain) climate, receiving less than 100mm precipitation annually, and the country often has long periods of no rainfall followed by short periods of intense rainfall meaning for much of the year, water is scarce. This, combined with the UAE’s high evaporation rates, brings cause for concern about future water security. In the last decades, the need for water has accelerated and sources have depleted due to rapid population growth and recent industrialization. As a result, the UAE government is turning to modern technologies to address the shortages, with one method being cloud seeding. </a:t>
            </a:r>
            <a:r>
              <a:rPr lang="en-US" sz="1000">
                <a:solidFill>
                  <a:srgbClr val="E53B7A"/>
                </a:solidFill>
                <a:latin typeface="Calibri"/>
              </a:rPr>
              <a:t> </a:t>
            </a:r>
            <a:endParaRPr lang="en-US" sz="1050">
              <a:solidFill>
                <a:srgbClr val="E53B7A"/>
              </a:solidFill>
            </a:endParaRPr>
          </a:p>
        </p:txBody>
      </p:sp>
      <p:sp>
        <p:nvSpPr>
          <p:cNvPr id="14" name="TextBox 13">
            <a:extLst>
              <a:ext uri="{FF2B5EF4-FFF2-40B4-BE49-F238E27FC236}">
                <a16:creationId xmlns:a16="http://schemas.microsoft.com/office/drawing/2014/main" id="{8381F89A-D78F-DDDE-4E7D-ED29738A4668}"/>
              </a:ext>
            </a:extLst>
          </p:cNvPr>
          <p:cNvSpPr txBox="1"/>
          <p:nvPr/>
        </p:nvSpPr>
        <p:spPr>
          <a:xfrm>
            <a:off x="638374" y="955429"/>
            <a:ext cx="3429000" cy="369332"/>
          </a:xfrm>
          <a:prstGeom prst="rect">
            <a:avLst/>
          </a:prstGeom>
          <a:noFill/>
        </p:spPr>
        <p:txBody>
          <a:bodyPr wrap="square">
            <a:spAutoFit/>
          </a:bodyPr>
          <a:lstStyle/>
          <a:p>
            <a:r>
              <a:rPr lang="en-GB" b="1">
                <a:solidFill>
                  <a:srgbClr val="9C083E"/>
                </a:solidFill>
                <a:latin typeface="Cambria"/>
                <a:ea typeface="Cambria"/>
                <a:cs typeface="Calibri"/>
              </a:rPr>
              <a:t>Flooding</a:t>
            </a:r>
            <a:r>
              <a:rPr lang="en-GB">
                <a:solidFill>
                  <a:srgbClr val="9C083E"/>
                </a:solidFill>
                <a:latin typeface="Cambria"/>
                <a:ea typeface="Cambria"/>
                <a:cs typeface="Calibri"/>
              </a:rPr>
              <a:t> or </a:t>
            </a:r>
            <a:r>
              <a:rPr lang="en-GB" b="1">
                <a:solidFill>
                  <a:srgbClr val="9C083E"/>
                </a:solidFill>
                <a:latin typeface="Cambria"/>
                <a:ea typeface="Cambria"/>
                <a:cs typeface="Calibri"/>
              </a:rPr>
              <a:t>Fortune?</a:t>
            </a:r>
            <a:endParaRPr lang="en-US" b="1"/>
          </a:p>
        </p:txBody>
      </p:sp>
      <p:sp>
        <p:nvSpPr>
          <p:cNvPr id="17" name="Rectangle 16">
            <a:extLst>
              <a:ext uri="{FF2B5EF4-FFF2-40B4-BE49-F238E27FC236}">
                <a16:creationId xmlns:a16="http://schemas.microsoft.com/office/drawing/2014/main" id="{7E926E33-121E-CDC9-F24A-4A1EEDCC260B}"/>
              </a:ext>
            </a:extLst>
          </p:cNvPr>
          <p:cNvSpPr/>
          <p:nvPr/>
        </p:nvSpPr>
        <p:spPr>
          <a:xfrm>
            <a:off x="226403" y="1126720"/>
            <a:ext cx="411971" cy="45719"/>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0C5D19-BA3F-44EB-C782-C4F0D06C3816}"/>
              </a:ext>
            </a:extLst>
          </p:cNvPr>
          <p:cNvSpPr/>
          <p:nvPr/>
        </p:nvSpPr>
        <p:spPr>
          <a:xfrm>
            <a:off x="2975371" y="1116433"/>
            <a:ext cx="411971" cy="45719"/>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white airplane with red and green stripes&#10;&#10;Description automatically generated">
            <a:extLst>
              <a:ext uri="{FF2B5EF4-FFF2-40B4-BE49-F238E27FC236}">
                <a16:creationId xmlns:a16="http://schemas.microsoft.com/office/drawing/2014/main" id="{EDEE5E75-A1A5-8F4B-012F-9CB2D38F1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03" y="4907748"/>
            <a:ext cx="2785540" cy="1608997"/>
          </a:xfrm>
          <a:prstGeom prst="rect">
            <a:avLst/>
          </a:prstGeom>
        </p:spPr>
      </p:pic>
      <p:sp>
        <p:nvSpPr>
          <p:cNvPr id="22" name="TextBox 21">
            <a:extLst>
              <a:ext uri="{FF2B5EF4-FFF2-40B4-BE49-F238E27FC236}">
                <a16:creationId xmlns:a16="http://schemas.microsoft.com/office/drawing/2014/main" id="{EBCED78F-00D6-80EB-9E93-B1A23053BE74}"/>
              </a:ext>
            </a:extLst>
          </p:cNvPr>
          <p:cNvSpPr txBox="1"/>
          <p:nvPr/>
        </p:nvSpPr>
        <p:spPr>
          <a:xfrm>
            <a:off x="176568" y="6949038"/>
            <a:ext cx="3293267" cy="2031325"/>
          </a:xfrm>
          <a:prstGeom prst="rect">
            <a:avLst/>
          </a:prstGeom>
          <a:noFill/>
        </p:spPr>
        <p:txBody>
          <a:bodyPr wrap="square" lIns="91440" tIns="45720" rIns="91440" bIns="45720" anchor="t">
            <a:spAutoFit/>
          </a:bodyPr>
          <a:lstStyle/>
          <a:p>
            <a:pPr algn="just"/>
            <a:r>
              <a:rPr lang="en-US" sz="1050">
                <a:latin typeface="Calibri"/>
                <a:cs typeface="Segoe UI"/>
              </a:rPr>
              <a:t>Cloud seeding involves manipulating clouds to produce more precipitation, for this reason, it is also known as artificial rainfall. Small planes or aircraft are used to drop salt onto the clouds (this is often silver, or potassium iodide is used), the salt then acts as a catalyst and water droplets in the clouds combine and form ice crystals. These ice crystals initially fall as snowflakes but reach melting point as they fall, causing rainfall. Currently, the United Arab Emirates is seeding clouds in the East of the country in attempts to raise water levels in reservoirs and aquifers (an underground water source that is contained within permeable rock). </a:t>
            </a:r>
            <a:r>
              <a:rPr lang="en-US" sz="1050">
                <a:latin typeface="Calibri"/>
                <a:ea typeface="Calibri"/>
                <a:cs typeface="Calibri"/>
              </a:rPr>
              <a:t> </a:t>
            </a:r>
          </a:p>
        </p:txBody>
      </p:sp>
      <p:sp>
        <p:nvSpPr>
          <p:cNvPr id="8" name="TextBox 7">
            <a:extLst>
              <a:ext uri="{FF2B5EF4-FFF2-40B4-BE49-F238E27FC236}">
                <a16:creationId xmlns:a16="http://schemas.microsoft.com/office/drawing/2014/main" id="{59441159-0BBA-FD0D-6D55-B2D393009F97}"/>
              </a:ext>
            </a:extLst>
          </p:cNvPr>
          <p:cNvSpPr txBox="1"/>
          <p:nvPr/>
        </p:nvSpPr>
        <p:spPr>
          <a:xfrm>
            <a:off x="3581822" y="3923109"/>
            <a:ext cx="2996590" cy="2812626"/>
          </a:xfrm>
          <a:prstGeom prst="rect">
            <a:avLst/>
          </a:prstGeom>
          <a:noFill/>
          <a:ln w="28575">
            <a:solidFill>
              <a:srgbClr val="E53B7A"/>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AA60A377-E547-1FEB-201A-40789E4B9998}"/>
              </a:ext>
            </a:extLst>
          </p:cNvPr>
          <p:cNvSpPr txBox="1"/>
          <p:nvPr/>
        </p:nvSpPr>
        <p:spPr>
          <a:xfrm>
            <a:off x="3656279" y="4076344"/>
            <a:ext cx="2862125" cy="2516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a:latin typeface="Calibri"/>
                <a:cs typeface="Segoe UI"/>
              </a:rPr>
              <a:t>Currently, scientists are predicting that climate change will lead to higher temperatures and increased humidity. For the UAE, this brings a greater threat of flooding; high humidity and higher temperatures will increase evaporation, resulting in clouds holding more water causing more precipitation. The UAE is a largely urbanised country that isn’t adapted to high levels of regular rainfall, with limited drainage facilities and green spaces to absorb and store excess water.  ​</a:t>
            </a:r>
          </a:p>
          <a:p>
            <a:pPr algn="just"/>
            <a:r>
              <a:rPr lang="en-US" sz="1050">
                <a:latin typeface="Calibri"/>
                <a:cs typeface="Segoe UI"/>
              </a:rPr>
              <a:t>So, the question must be asked; if climate change is increasing rainfall events in the UAE and the country is unprepared for them, how necessary is cloud seeding?</a:t>
            </a:r>
          </a:p>
        </p:txBody>
      </p:sp>
      <p:sp>
        <p:nvSpPr>
          <p:cNvPr id="12" name="Rectangle 11">
            <a:extLst>
              <a:ext uri="{FF2B5EF4-FFF2-40B4-BE49-F238E27FC236}">
                <a16:creationId xmlns:a16="http://schemas.microsoft.com/office/drawing/2014/main" id="{39D0DFEF-E714-3592-C0E2-E7720A7A245D}"/>
              </a:ext>
            </a:extLst>
          </p:cNvPr>
          <p:cNvSpPr/>
          <p:nvPr/>
        </p:nvSpPr>
        <p:spPr>
          <a:xfrm>
            <a:off x="208678" y="9071861"/>
            <a:ext cx="3182318" cy="622108"/>
          </a:xfrm>
          <a:prstGeom prst="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latin typeface="Calibri"/>
                <a:ea typeface="Calibri"/>
                <a:cs typeface="Calibri"/>
              </a:rPr>
              <a:t>Article Written by </a:t>
            </a:r>
            <a:r>
              <a:rPr lang="en-US" sz="1600" b="1" err="1">
                <a:latin typeface="Calibri"/>
                <a:ea typeface="Calibri"/>
                <a:cs typeface="Calibri"/>
              </a:rPr>
              <a:t>B.Griffiths</a:t>
            </a:r>
          </a:p>
        </p:txBody>
      </p:sp>
      <p:cxnSp>
        <p:nvCxnSpPr>
          <p:cNvPr id="15" name="Straight Arrow Connector 14">
            <a:extLst>
              <a:ext uri="{FF2B5EF4-FFF2-40B4-BE49-F238E27FC236}">
                <a16:creationId xmlns:a16="http://schemas.microsoft.com/office/drawing/2014/main" id="{D45907B6-B2C2-2A44-78EC-F01BDB1D0E83}"/>
              </a:ext>
            </a:extLst>
          </p:cNvPr>
          <p:cNvCxnSpPr/>
          <p:nvPr/>
        </p:nvCxnSpPr>
        <p:spPr>
          <a:xfrm>
            <a:off x="213728" y="9620312"/>
            <a:ext cx="3227137" cy="534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descr="Does cloud seeding really work? An ...">
            <a:extLst>
              <a:ext uri="{FF2B5EF4-FFF2-40B4-BE49-F238E27FC236}">
                <a16:creationId xmlns:a16="http://schemas.microsoft.com/office/drawing/2014/main" id="{E61683FE-80AC-7C16-9374-7661E8FEF6FE}"/>
              </a:ext>
            </a:extLst>
          </p:cNvPr>
          <p:cNvPicPr>
            <a:picLocks noChangeAspect="1"/>
          </p:cNvPicPr>
          <p:nvPr/>
        </p:nvPicPr>
        <p:blipFill rotWithShape="1">
          <a:blip r:embed="rId5"/>
          <a:srcRect l="-63" t="10853" r="63" b="3311"/>
          <a:stretch/>
        </p:blipFill>
        <p:spPr>
          <a:xfrm>
            <a:off x="3585439" y="8213171"/>
            <a:ext cx="3000313" cy="1475724"/>
          </a:xfrm>
          <a:prstGeom prst="rect">
            <a:avLst/>
          </a:prstGeom>
        </p:spPr>
      </p:pic>
      <p:pic>
        <p:nvPicPr>
          <p:cNvPr id="21" name="Picture 20" descr="How Cloud Seeding Boosts Rainfall — and Why That's Controversial - Bloomberg">
            <a:extLst>
              <a:ext uri="{FF2B5EF4-FFF2-40B4-BE49-F238E27FC236}">
                <a16:creationId xmlns:a16="http://schemas.microsoft.com/office/drawing/2014/main" id="{12AAC9FB-E8C1-9324-D8DE-DA36FF59C829}"/>
              </a:ext>
            </a:extLst>
          </p:cNvPr>
          <p:cNvPicPr>
            <a:picLocks noChangeAspect="1"/>
          </p:cNvPicPr>
          <p:nvPr/>
        </p:nvPicPr>
        <p:blipFill rotWithShape="1">
          <a:blip r:embed="rId6"/>
          <a:srcRect l="2426" t="26871" r="2438" b="12112"/>
          <a:stretch/>
        </p:blipFill>
        <p:spPr>
          <a:xfrm>
            <a:off x="3587262" y="6953752"/>
            <a:ext cx="2993340" cy="1235724"/>
          </a:xfrm>
          <a:prstGeom prst="rect">
            <a:avLst/>
          </a:prstGeom>
        </p:spPr>
      </p:pic>
    </p:spTree>
    <p:extLst>
      <p:ext uri="{BB962C8B-B14F-4D97-AF65-F5344CB8AC3E}">
        <p14:creationId xmlns:p14="http://schemas.microsoft.com/office/powerpoint/2010/main" val="162916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F23D-737E-643F-AFC3-570DB528DA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0EC98B-0D32-1BD6-AE48-B2140516CF1C}"/>
              </a:ext>
            </a:extLst>
          </p:cNvPr>
          <p:cNvSpPr/>
          <p:nvPr/>
        </p:nvSpPr>
        <p:spPr>
          <a:xfrm>
            <a:off x="272152" y="1051969"/>
            <a:ext cx="5025478" cy="4996832"/>
          </a:xfrm>
          <a:custGeom>
            <a:avLst/>
            <a:gdLst>
              <a:gd name="connsiteX0" fmla="*/ 0 w 5025478"/>
              <a:gd name="connsiteY0" fmla="*/ 0 h 4996832"/>
              <a:gd name="connsiteX1" fmla="*/ 728694 w 5025478"/>
              <a:gd name="connsiteY1" fmla="*/ 0 h 4996832"/>
              <a:gd name="connsiteX2" fmla="*/ 1206115 w 5025478"/>
              <a:gd name="connsiteY2" fmla="*/ 0 h 4996832"/>
              <a:gd name="connsiteX3" fmla="*/ 1834299 w 5025478"/>
              <a:gd name="connsiteY3" fmla="*/ 0 h 4996832"/>
              <a:gd name="connsiteX4" fmla="*/ 2512739 w 5025478"/>
              <a:gd name="connsiteY4" fmla="*/ 0 h 4996832"/>
              <a:gd name="connsiteX5" fmla="*/ 3191179 w 5025478"/>
              <a:gd name="connsiteY5" fmla="*/ 0 h 4996832"/>
              <a:gd name="connsiteX6" fmla="*/ 3769109 w 5025478"/>
              <a:gd name="connsiteY6" fmla="*/ 0 h 4996832"/>
              <a:gd name="connsiteX7" fmla="*/ 4397293 w 5025478"/>
              <a:gd name="connsiteY7" fmla="*/ 0 h 4996832"/>
              <a:gd name="connsiteX8" fmla="*/ 5025478 w 5025478"/>
              <a:gd name="connsiteY8" fmla="*/ 0 h 4996832"/>
              <a:gd name="connsiteX9" fmla="*/ 5025478 w 5025478"/>
              <a:gd name="connsiteY9" fmla="*/ 474699 h 4996832"/>
              <a:gd name="connsiteX10" fmla="*/ 5025478 w 5025478"/>
              <a:gd name="connsiteY10" fmla="*/ 999366 h 4996832"/>
              <a:gd name="connsiteX11" fmla="*/ 5025478 w 5025478"/>
              <a:gd name="connsiteY11" fmla="*/ 1474065 h 4996832"/>
              <a:gd name="connsiteX12" fmla="*/ 5025478 w 5025478"/>
              <a:gd name="connsiteY12" fmla="*/ 1998733 h 4996832"/>
              <a:gd name="connsiteX13" fmla="*/ 5025478 w 5025478"/>
              <a:gd name="connsiteY13" fmla="*/ 2673305 h 4996832"/>
              <a:gd name="connsiteX14" fmla="*/ 5025478 w 5025478"/>
              <a:gd name="connsiteY14" fmla="*/ 3197972 h 4996832"/>
              <a:gd name="connsiteX15" fmla="*/ 5025478 w 5025478"/>
              <a:gd name="connsiteY15" fmla="*/ 3822576 h 4996832"/>
              <a:gd name="connsiteX16" fmla="*/ 5025478 w 5025478"/>
              <a:gd name="connsiteY16" fmla="*/ 4397212 h 4996832"/>
              <a:gd name="connsiteX17" fmla="*/ 5025478 w 5025478"/>
              <a:gd name="connsiteY17" fmla="*/ 4996832 h 4996832"/>
              <a:gd name="connsiteX18" fmla="*/ 4397293 w 5025478"/>
              <a:gd name="connsiteY18" fmla="*/ 4996832 h 4996832"/>
              <a:gd name="connsiteX19" fmla="*/ 3869618 w 5025478"/>
              <a:gd name="connsiteY19" fmla="*/ 4996832 h 4996832"/>
              <a:gd name="connsiteX20" fmla="*/ 3191179 w 5025478"/>
              <a:gd name="connsiteY20" fmla="*/ 4996832 h 4996832"/>
              <a:gd name="connsiteX21" fmla="*/ 2512739 w 5025478"/>
              <a:gd name="connsiteY21" fmla="*/ 4996832 h 4996832"/>
              <a:gd name="connsiteX22" fmla="*/ 1884554 w 5025478"/>
              <a:gd name="connsiteY22" fmla="*/ 4996832 h 4996832"/>
              <a:gd name="connsiteX23" fmla="*/ 1356879 w 5025478"/>
              <a:gd name="connsiteY23" fmla="*/ 4996832 h 4996832"/>
              <a:gd name="connsiteX24" fmla="*/ 628185 w 5025478"/>
              <a:gd name="connsiteY24" fmla="*/ 4996832 h 4996832"/>
              <a:gd name="connsiteX25" fmla="*/ 0 w 5025478"/>
              <a:gd name="connsiteY25" fmla="*/ 4996832 h 4996832"/>
              <a:gd name="connsiteX26" fmla="*/ 0 w 5025478"/>
              <a:gd name="connsiteY26" fmla="*/ 4272291 h 4996832"/>
              <a:gd name="connsiteX27" fmla="*/ 0 w 5025478"/>
              <a:gd name="connsiteY27" fmla="*/ 3747624 h 4996832"/>
              <a:gd name="connsiteX28" fmla="*/ 0 w 5025478"/>
              <a:gd name="connsiteY28" fmla="*/ 3023083 h 4996832"/>
              <a:gd name="connsiteX29" fmla="*/ 0 w 5025478"/>
              <a:gd name="connsiteY29" fmla="*/ 2548384 h 4996832"/>
              <a:gd name="connsiteX30" fmla="*/ 0 w 5025478"/>
              <a:gd name="connsiteY30" fmla="*/ 1873812 h 4996832"/>
              <a:gd name="connsiteX31" fmla="*/ 0 w 5025478"/>
              <a:gd name="connsiteY31" fmla="*/ 1399113 h 4996832"/>
              <a:gd name="connsiteX32" fmla="*/ 0 w 5025478"/>
              <a:gd name="connsiteY32" fmla="*/ 824477 h 4996832"/>
              <a:gd name="connsiteX33" fmla="*/ 0 w 5025478"/>
              <a:gd name="connsiteY33" fmla="*/ 0 h 499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25478" h="4996832" fill="none" extrusionOk="0">
                <a:moveTo>
                  <a:pt x="0" y="0"/>
                </a:moveTo>
                <a:cubicBezTo>
                  <a:pt x="269820" y="-25519"/>
                  <a:pt x="517401" y="-19561"/>
                  <a:pt x="728694" y="0"/>
                </a:cubicBezTo>
                <a:cubicBezTo>
                  <a:pt x="939987" y="19561"/>
                  <a:pt x="990679" y="-7734"/>
                  <a:pt x="1206115" y="0"/>
                </a:cubicBezTo>
                <a:cubicBezTo>
                  <a:pt x="1421551" y="7734"/>
                  <a:pt x="1602334" y="-2724"/>
                  <a:pt x="1834299" y="0"/>
                </a:cubicBezTo>
                <a:cubicBezTo>
                  <a:pt x="2066264" y="2724"/>
                  <a:pt x="2182407" y="3894"/>
                  <a:pt x="2512739" y="0"/>
                </a:cubicBezTo>
                <a:cubicBezTo>
                  <a:pt x="2843071" y="-3894"/>
                  <a:pt x="2998093" y="12415"/>
                  <a:pt x="3191179" y="0"/>
                </a:cubicBezTo>
                <a:cubicBezTo>
                  <a:pt x="3384265" y="-12415"/>
                  <a:pt x="3628089" y="-20664"/>
                  <a:pt x="3769109" y="0"/>
                </a:cubicBezTo>
                <a:cubicBezTo>
                  <a:pt x="3910129" y="20664"/>
                  <a:pt x="4141090" y="25850"/>
                  <a:pt x="4397293" y="0"/>
                </a:cubicBezTo>
                <a:cubicBezTo>
                  <a:pt x="4653496" y="-25850"/>
                  <a:pt x="4848043" y="25488"/>
                  <a:pt x="5025478" y="0"/>
                </a:cubicBezTo>
                <a:cubicBezTo>
                  <a:pt x="5027863" y="116956"/>
                  <a:pt x="5031000" y="353861"/>
                  <a:pt x="5025478" y="474699"/>
                </a:cubicBezTo>
                <a:cubicBezTo>
                  <a:pt x="5019956" y="595537"/>
                  <a:pt x="5018918" y="755962"/>
                  <a:pt x="5025478" y="999366"/>
                </a:cubicBezTo>
                <a:cubicBezTo>
                  <a:pt x="5032038" y="1242770"/>
                  <a:pt x="5044481" y="1340641"/>
                  <a:pt x="5025478" y="1474065"/>
                </a:cubicBezTo>
                <a:cubicBezTo>
                  <a:pt x="5006475" y="1607489"/>
                  <a:pt x="5044960" y="1852441"/>
                  <a:pt x="5025478" y="1998733"/>
                </a:cubicBezTo>
                <a:cubicBezTo>
                  <a:pt x="5005996" y="2145025"/>
                  <a:pt x="5002644" y="2527233"/>
                  <a:pt x="5025478" y="2673305"/>
                </a:cubicBezTo>
                <a:cubicBezTo>
                  <a:pt x="5048312" y="2819377"/>
                  <a:pt x="5021724" y="3052986"/>
                  <a:pt x="5025478" y="3197972"/>
                </a:cubicBezTo>
                <a:cubicBezTo>
                  <a:pt x="5029232" y="3342958"/>
                  <a:pt x="5020454" y="3566284"/>
                  <a:pt x="5025478" y="3822576"/>
                </a:cubicBezTo>
                <a:cubicBezTo>
                  <a:pt x="5030502" y="4078868"/>
                  <a:pt x="5047141" y="4249048"/>
                  <a:pt x="5025478" y="4397212"/>
                </a:cubicBezTo>
                <a:cubicBezTo>
                  <a:pt x="5003815" y="4545376"/>
                  <a:pt x="5053306" y="4699527"/>
                  <a:pt x="5025478" y="4996832"/>
                </a:cubicBezTo>
                <a:cubicBezTo>
                  <a:pt x="4737266" y="4994437"/>
                  <a:pt x="4700892" y="4989754"/>
                  <a:pt x="4397293" y="4996832"/>
                </a:cubicBezTo>
                <a:cubicBezTo>
                  <a:pt x="4093694" y="5003910"/>
                  <a:pt x="4051636" y="4981248"/>
                  <a:pt x="3869618" y="4996832"/>
                </a:cubicBezTo>
                <a:cubicBezTo>
                  <a:pt x="3687601" y="5012416"/>
                  <a:pt x="3446841" y="4979855"/>
                  <a:pt x="3191179" y="4996832"/>
                </a:cubicBezTo>
                <a:cubicBezTo>
                  <a:pt x="2935517" y="5013809"/>
                  <a:pt x="2794220" y="4969647"/>
                  <a:pt x="2512739" y="4996832"/>
                </a:cubicBezTo>
                <a:cubicBezTo>
                  <a:pt x="2231258" y="5024017"/>
                  <a:pt x="2098542" y="4978029"/>
                  <a:pt x="1884554" y="4996832"/>
                </a:cubicBezTo>
                <a:cubicBezTo>
                  <a:pt x="1670567" y="5015635"/>
                  <a:pt x="1600443" y="4977131"/>
                  <a:pt x="1356879" y="4996832"/>
                </a:cubicBezTo>
                <a:cubicBezTo>
                  <a:pt x="1113315" y="5016533"/>
                  <a:pt x="781778" y="4970340"/>
                  <a:pt x="628185" y="4996832"/>
                </a:cubicBezTo>
                <a:cubicBezTo>
                  <a:pt x="474592" y="5023324"/>
                  <a:pt x="215871" y="5015180"/>
                  <a:pt x="0" y="4996832"/>
                </a:cubicBezTo>
                <a:cubicBezTo>
                  <a:pt x="-35392" y="4794052"/>
                  <a:pt x="-25224" y="4468767"/>
                  <a:pt x="0" y="4272291"/>
                </a:cubicBezTo>
                <a:cubicBezTo>
                  <a:pt x="25224" y="4075815"/>
                  <a:pt x="7292" y="3901776"/>
                  <a:pt x="0" y="3747624"/>
                </a:cubicBezTo>
                <a:cubicBezTo>
                  <a:pt x="-7292" y="3593472"/>
                  <a:pt x="-34781" y="3281265"/>
                  <a:pt x="0" y="3023083"/>
                </a:cubicBezTo>
                <a:cubicBezTo>
                  <a:pt x="34781" y="2764901"/>
                  <a:pt x="-1707" y="2671368"/>
                  <a:pt x="0" y="2548384"/>
                </a:cubicBezTo>
                <a:cubicBezTo>
                  <a:pt x="1707" y="2425400"/>
                  <a:pt x="20997" y="2159301"/>
                  <a:pt x="0" y="1873812"/>
                </a:cubicBezTo>
                <a:cubicBezTo>
                  <a:pt x="-20997" y="1588323"/>
                  <a:pt x="-1917" y="1546110"/>
                  <a:pt x="0" y="1399113"/>
                </a:cubicBezTo>
                <a:cubicBezTo>
                  <a:pt x="1917" y="1252116"/>
                  <a:pt x="23361" y="1049943"/>
                  <a:pt x="0" y="824477"/>
                </a:cubicBezTo>
                <a:cubicBezTo>
                  <a:pt x="-23361" y="599011"/>
                  <a:pt x="-30573" y="231143"/>
                  <a:pt x="0" y="0"/>
                </a:cubicBezTo>
                <a:close/>
              </a:path>
              <a:path w="5025478" h="4996832" stroke="0" extrusionOk="0">
                <a:moveTo>
                  <a:pt x="0" y="0"/>
                </a:moveTo>
                <a:cubicBezTo>
                  <a:pt x="131252" y="719"/>
                  <a:pt x="411232" y="3663"/>
                  <a:pt x="628185" y="0"/>
                </a:cubicBezTo>
                <a:cubicBezTo>
                  <a:pt x="845138" y="-3663"/>
                  <a:pt x="1081784" y="1861"/>
                  <a:pt x="1306624" y="0"/>
                </a:cubicBezTo>
                <a:cubicBezTo>
                  <a:pt x="1531464" y="-1861"/>
                  <a:pt x="1679272" y="12847"/>
                  <a:pt x="1834299" y="0"/>
                </a:cubicBezTo>
                <a:cubicBezTo>
                  <a:pt x="1989327" y="-12847"/>
                  <a:pt x="2203965" y="29408"/>
                  <a:pt x="2462484" y="0"/>
                </a:cubicBezTo>
                <a:cubicBezTo>
                  <a:pt x="2721003" y="-29408"/>
                  <a:pt x="2809676" y="8836"/>
                  <a:pt x="3040414" y="0"/>
                </a:cubicBezTo>
                <a:cubicBezTo>
                  <a:pt x="3271152" y="-8836"/>
                  <a:pt x="3534464" y="17050"/>
                  <a:pt x="3769109" y="0"/>
                </a:cubicBezTo>
                <a:cubicBezTo>
                  <a:pt x="4003755" y="-17050"/>
                  <a:pt x="4182283" y="2257"/>
                  <a:pt x="4296784" y="0"/>
                </a:cubicBezTo>
                <a:cubicBezTo>
                  <a:pt x="4411286" y="-2257"/>
                  <a:pt x="4748634" y="-22205"/>
                  <a:pt x="5025478" y="0"/>
                </a:cubicBezTo>
                <a:cubicBezTo>
                  <a:pt x="5023231" y="135469"/>
                  <a:pt x="5006281" y="310613"/>
                  <a:pt x="5025478" y="474699"/>
                </a:cubicBezTo>
                <a:cubicBezTo>
                  <a:pt x="5044675" y="638785"/>
                  <a:pt x="5020665" y="954686"/>
                  <a:pt x="5025478" y="1099303"/>
                </a:cubicBezTo>
                <a:cubicBezTo>
                  <a:pt x="5030291" y="1243920"/>
                  <a:pt x="5029976" y="1363128"/>
                  <a:pt x="5025478" y="1574002"/>
                </a:cubicBezTo>
                <a:cubicBezTo>
                  <a:pt x="5020980" y="1784876"/>
                  <a:pt x="5047646" y="1870121"/>
                  <a:pt x="5025478" y="2098669"/>
                </a:cubicBezTo>
                <a:cubicBezTo>
                  <a:pt x="5003310" y="2327217"/>
                  <a:pt x="5051313" y="2419102"/>
                  <a:pt x="5025478" y="2673305"/>
                </a:cubicBezTo>
                <a:cubicBezTo>
                  <a:pt x="4999643" y="2927508"/>
                  <a:pt x="5043513" y="3071068"/>
                  <a:pt x="5025478" y="3197972"/>
                </a:cubicBezTo>
                <a:cubicBezTo>
                  <a:pt x="5007443" y="3324876"/>
                  <a:pt x="5022655" y="3570123"/>
                  <a:pt x="5025478" y="3672672"/>
                </a:cubicBezTo>
                <a:cubicBezTo>
                  <a:pt x="5028301" y="3775221"/>
                  <a:pt x="5045111" y="4043333"/>
                  <a:pt x="5025478" y="4197339"/>
                </a:cubicBezTo>
                <a:cubicBezTo>
                  <a:pt x="5005845" y="4351345"/>
                  <a:pt x="5030519" y="4601327"/>
                  <a:pt x="5025478" y="4996832"/>
                </a:cubicBezTo>
                <a:cubicBezTo>
                  <a:pt x="4733498" y="5022006"/>
                  <a:pt x="4591820" y="5031008"/>
                  <a:pt x="4296784" y="4996832"/>
                </a:cubicBezTo>
                <a:cubicBezTo>
                  <a:pt x="4001748" y="4962656"/>
                  <a:pt x="3856058" y="5018508"/>
                  <a:pt x="3668599" y="4996832"/>
                </a:cubicBezTo>
                <a:cubicBezTo>
                  <a:pt x="3481140" y="4975156"/>
                  <a:pt x="3362282" y="4993494"/>
                  <a:pt x="3191179" y="4996832"/>
                </a:cubicBezTo>
                <a:cubicBezTo>
                  <a:pt x="3020076" y="5000170"/>
                  <a:pt x="2792303" y="5007057"/>
                  <a:pt x="2512739" y="4996832"/>
                </a:cubicBezTo>
                <a:cubicBezTo>
                  <a:pt x="2233175" y="4986607"/>
                  <a:pt x="2208575" y="4979986"/>
                  <a:pt x="1934809" y="4996832"/>
                </a:cubicBezTo>
                <a:cubicBezTo>
                  <a:pt x="1661043" y="5013679"/>
                  <a:pt x="1467685" y="4999352"/>
                  <a:pt x="1256370" y="4996832"/>
                </a:cubicBezTo>
                <a:cubicBezTo>
                  <a:pt x="1045055" y="4994312"/>
                  <a:pt x="950498" y="5011346"/>
                  <a:pt x="678440" y="4996832"/>
                </a:cubicBezTo>
                <a:cubicBezTo>
                  <a:pt x="406382" y="4982319"/>
                  <a:pt x="194317" y="5007905"/>
                  <a:pt x="0" y="4996832"/>
                </a:cubicBezTo>
                <a:cubicBezTo>
                  <a:pt x="-10869" y="4710008"/>
                  <a:pt x="-16719" y="4606329"/>
                  <a:pt x="0" y="4322260"/>
                </a:cubicBezTo>
                <a:cubicBezTo>
                  <a:pt x="16719" y="4038191"/>
                  <a:pt x="5291" y="3828690"/>
                  <a:pt x="0" y="3647687"/>
                </a:cubicBezTo>
                <a:cubicBezTo>
                  <a:pt x="-5291" y="3466684"/>
                  <a:pt x="5742" y="3293556"/>
                  <a:pt x="0" y="2973115"/>
                </a:cubicBezTo>
                <a:cubicBezTo>
                  <a:pt x="-5742" y="2652674"/>
                  <a:pt x="-26002" y="2556586"/>
                  <a:pt x="0" y="2398479"/>
                </a:cubicBezTo>
                <a:cubicBezTo>
                  <a:pt x="26002" y="2240372"/>
                  <a:pt x="12977" y="2055320"/>
                  <a:pt x="0" y="1723907"/>
                </a:cubicBezTo>
                <a:cubicBezTo>
                  <a:pt x="-12977" y="1392494"/>
                  <a:pt x="14927" y="1431699"/>
                  <a:pt x="0" y="1249208"/>
                </a:cubicBezTo>
                <a:cubicBezTo>
                  <a:pt x="-14927" y="1066717"/>
                  <a:pt x="-11558" y="459255"/>
                  <a:pt x="0" y="0"/>
                </a:cubicBezTo>
                <a:close/>
              </a:path>
            </a:pathLst>
          </a:cu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19944C2-EB36-DFA6-9799-B923AB3FB4D3}"/>
              </a:ext>
            </a:extLst>
          </p:cNvPr>
          <p:cNvSpPr/>
          <p:nvPr/>
        </p:nvSpPr>
        <p:spPr>
          <a:xfrm>
            <a:off x="267413" y="301761"/>
            <a:ext cx="3196784" cy="559000"/>
          </a:xfrm>
          <a:prstGeom prst="rect">
            <a:avLst/>
          </a:prstGeom>
          <a:solidFill>
            <a:srgbClr val="EF729E"/>
          </a:solidFill>
          <a:ln>
            <a:solidFill>
              <a:srgbClr val="EF7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1" name="Oval 40">
            <a:extLst>
              <a:ext uri="{FF2B5EF4-FFF2-40B4-BE49-F238E27FC236}">
                <a16:creationId xmlns:a16="http://schemas.microsoft.com/office/drawing/2014/main" id="{10A39F9E-96A9-97F6-DDEB-124D96A40C89}"/>
              </a:ext>
            </a:extLst>
          </p:cNvPr>
          <p:cNvSpPr/>
          <p:nvPr/>
        </p:nvSpPr>
        <p:spPr>
          <a:xfrm>
            <a:off x="432810" y="409936"/>
            <a:ext cx="324977" cy="299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4" name="TextBox 13">
            <a:extLst>
              <a:ext uri="{FF2B5EF4-FFF2-40B4-BE49-F238E27FC236}">
                <a16:creationId xmlns:a16="http://schemas.microsoft.com/office/drawing/2014/main" id="{6DE26B1E-64E1-E4C0-9BE0-BA8D9429A9BF}"/>
              </a:ext>
            </a:extLst>
          </p:cNvPr>
          <p:cNvSpPr txBox="1"/>
          <p:nvPr/>
        </p:nvSpPr>
        <p:spPr>
          <a:xfrm>
            <a:off x="433104" y="426548"/>
            <a:ext cx="8840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F9017D"/>
                </a:solidFill>
                <a:cs typeface="Calibri"/>
              </a:rPr>
              <a:t>21</a:t>
            </a:r>
            <a:endParaRPr lang="en-GB" sz="1100" b="1">
              <a:solidFill>
                <a:srgbClr val="F9017D"/>
              </a:solidFill>
            </a:endParaRPr>
          </a:p>
        </p:txBody>
      </p:sp>
      <p:pic>
        <p:nvPicPr>
          <p:cNvPr id="3" name="Picture 2" descr="A close up of a word search puzzle&#10;&#10;Description automatically generated">
            <a:extLst>
              <a:ext uri="{FF2B5EF4-FFF2-40B4-BE49-F238E27FC236}">
                <a16:creationId xmlns:a16="http://schemas.microsoft.com/office/drawing/2014/main" id="{B9D95358-35E9-818B-FEE0-D2D75D5C45BF}"/>
              </a:ext>
            </a:extLst>
          </p:cNvPr>
          <p:cNvPicPr>
            <a:picLocks noChangeAspect="1"/>
          </p:cNvPicPr>
          <p:nvPr/>
        </p:nvPicPr>
        <p:blipFill rotWithShape="1">
          <a:blip r:embed="rId2"/>
          <a:srcRect l="352" b="460"/>
          <a:stretch/>
        </p:blipFill>
        <p:spPr>
          <a:xfrm>
            <a:off x="426143" y="1187664"/>
            <a:ext cx="4731920" cy="4726284"/>
          </a:xfrm>
          <a:prstGeom prst="rect">
            <a:avLst/>
          </a:prstGeom>
        </p:spPr>
      </p:pic>
      <p:sp>
        <p:nvSpPr>
          <p:cNvPr id="6" name="Rectangle: Rounded Corners 5">
            <a:extLst>
              <a:ext uri="{FF2B5EF4-FFF2-40B4-BE49-F238E27FC236}">
                <a16:creationId xmlns:a16="http://schemas.microsoft.com/office/drawing/2014/main" id="{59F06EA2-BF6E-1135-8187-3579F16F800F}"/>
              </a:ext>
            </a:extLst>
          </p:cNvPr>
          <p:cNvSpPr/>
          <p:nvPr/>
        </p:nvSpPr>
        <p:spPr>
          <a:xfrm>
            <a:off x="5462488" y="1070614"/>
            <a:ext cx="1051834" cy="2629912"/>
          </a:xfrm>
          <a:prstGeom prst="roundRect">
            <a:avLst/>
          </a:prstGeom>
          <a:solidFill>
            <a:srgbClr val="E881AD"/>
          </a:solidFill>
          <a:ln>
            <a:solidFill>
              <a:srgbClr val="E881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F2CC90-C90A-6217-955A-1E268392E488}"/>
              </a:ext>
            </a:extLst>
          </p:cNvPr>
          <p:cNvSpPr txBox="1"/>
          <p:nvPr/>
        </p:nvSpPr>
        <p:spPr>
          <a:xfrm>
            <a:off x="5509752" y="1142136"/>
            <a:ext cx="983506"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b="1">
                <a:solidFill>
                  <a:schemeClr val="bg1"/>
                </a:solidFill>
                <a:latin typeface="Calibri"/>
                <a:ea typeface="Calibri"/>
                <a:cs typeface="Calibri"/>
              </a:rPr>
              <a:t>GOVERNMENT</a:t>
            </a:r>
          </a:p>
          <a:p>
            <a:r>
              <a:rPr lang="en-GB" sz="1000" b="1">
                <a:solidFill>
                  <a:schemeClr val="bg1"/>
                </a:solidFill>
                <a:latin typeface="Calibri"/>
                <a:ea typeface="Calibri"/>
                <a:cs typeface="Calibri"/>
              </a:rPr>
              <a:t>CAMPAIGN</a:t>
            </a:r>
            <a:br>
              <a:rPr lang="en-GB" sz="1000" b="1">
                <a:solidFill>
                  <a:schemeClr val="bg1"/>
                </a:solidFill>
                <a:latin typeface="Calibri"/>
              </a:rPr>
            </a:br>
            <a:r>
              <a:rPr lang="en-GB" sz="1000" b="1">
                <a:solidFill>
                  <a:schemeClr val="bg1"/>
                </a:solidFill>
                <a:latin typeface="Calibri"/>
                <a:ea typeface="Calibri"/>
                <a:cs typeface="Calibri"/>
              </a:rPr>
              <a:t>TRADE</a:t>
            </a:r>
            <a:br>
              <a:rPr lang="en-GB" sz="1000" b="1">
                <a:solidFill>
                  <a:schemeClr val="bg1"/>
                </a:solidFill>
                <a:latin typeface="Calibri"/>
              </a:rPr>
            </a:br>
            <a:r>
              <a:rPr lang="en-GB" sz="1000" b="1">
                <a:solidFill>
                  <a:schemeClr val="bg1"/>
                </a:solidFill>
                <a:latin typeface="Calibri"/>
                <a:ea typeface="Calibri"/>
                <a:cs typeface="Calibri"/>
              </a:rPr>
              <a:t>SECURITY</a:t>
            </a:r>
            <a:br>
              <a:rPr lang="en-GB" sz="1000" b="1">
                <a:solidFill>
                  <a:schemeClr val="bg1"/>
                </a:solidFill>
                <a:latin typeface="Calibri"/>
              </a:rPr>
            </a:br>
            <a:r>
              <a:rPr lang="en-GB" sz="1000" b="1">
                <a:solidFill>
                  <a:schemeClr val="bg1"/>
                </a:solidFill>
                <a:latin typeface="Calibri"/>
                <a:ea typeface="Calibri"/>
                <a:cs typeface="Calibri"/>
              </a:rPr>
              <a:t>VOTE</a:t>
            </a:r>
            <a:br>
              <a:rPr lang="en-GB" sz="1000" b="1">
                <a:solidFill>
                  <a:schemeClr val="bg1"/>
                </a:solidFill>
                <a:latin typeface="Calibri"/>
              </a:rPr>
            </a:br>
            <a:r>
              <a:rPr lang="en-GB" sz="1000" b="1">
                <a:solidFill>
                  <a:schemeClr val="bg1"/>
                </a:solidFill>
                <a:latin typeface="Calibri"/>
                <a:ea typeface="Calibri"/>
                <a:cs typeface="Calibri"/>
              </a:rPr>
              <a:t>RIGHT</a:t>
            </a:r>
            <a:br>
              <a:rPr lang="en-GB" sz="1000" b="1">
                <a:solidFill>
                  <a:schemeClr val="bg1"/>
                </a:solidFill>
                <a:latin typeface="Calibri"/>
              </a:rPr>
            </a:br>
            <a:r>
              <a:rPr lang="en-GB" sz="1000" b="1">
                <a:solidFill>
                  <a:schemeClr val="bg1"/>
                </a:solidFill>
                <a:latin typeface="Calibri"/>
                <a:ea typeface="Calibri"/>
                <a:cs typeface="Calibri"/>
              </a:rPr>
              <a:t>DECISION</a:t>
            </a:r>
          </a:p>
          <a:p>
            <a:r>
              <a:rPr lang="en-GB" sz="1000" b="1">
                <a:solidFill>
                  <a:schemeClr val="bg1"/>
                </a:solidFill>
                <a:latin typeface="Calibri"/>
                <a:ea typeface="Calibri"/>
                <a:cs typeface="Calibri"/>
              </a:rPr>
              <a:t>STATE</a:t>
            </a:r>
          </a:p>
          <a:p>
            <a:r>
              <a:rPr lang="en-GB" sz="1000" b="1">
                <a:solidFill>
                  <a:schemeClr val="bg1"/>
                </a:solidFill>
                <a:latin typeface="Calibri"/>
                <a:ea typeface="Calibri"/>
                <a:cs typeface="Calibri"/>
              </a:rPr>
              <a:t>ELECTION</a:t>
            </a:r>
          </a:p>
          <a:p>
            <a:r>
              <a:rPr lang="en-GB" sz="1000" b="1">
                <a:solidFill>
                  <a:schemeClr val="bg1"/>
                </a:solidFill>
                <a:latin typeface="Calibri"/>
                <a:ea typeface="Calibri"/>
                <a:cs typeface="Calibri"/>
              </a:rPr>
              <a:t>LEFT</a:t>
            </a:r>
          </a:p>
          <a:p>
            <a:r>
              <a:rPr lang="en-GB" sz="1000" b="1">
                <a:solidFill>
                  <a:schemeClr val="bg1"/>
                </a:solidFill>
                <a:latin typeface="Calibri"/>
                <a:ea typeface="Calibri"/>
                <a:cs typeface="Calibri"/>
              </a:rPr>
              <a:t>PUBLIC</a:t>
            </a:r>
          </a:p>
          <a:p>
            <a:r>
              <a:rPr lang="en-GB" sz="1000" b="1">
                <a:solidFill>
                  <a:schemeClr val="bg1"/>
                </a:solidFill>
                <a:latin typeface="Calibri"/>
                <a:ea typeface="Calibri"/>
                <a:cs typeface="Calibri"/>
              </a:rPr>
              <a:t>TAX</a:t>
            </a:r>
          </a:p>
          <a:p>
            <a:r>
              <a:rPr lang="en-GB" sz="1000" b="1">
                <a:solidFill>
                  <a:schemeClr val="bg1"/>
                </a:solidFill>
                <a:latin typeface="Calibri"/>
                <a:ea typeface="Calibri"/>
                <a:cs typeface="Calibri"/>
              </a:rPr>
              <a:t>PARTY</a:t>
            </a:r>
          </a:p>
          <a:p>
            <a:r>
              <a:rPr lang="en-GB" sz="1000" b="1">
                <a:solidFill>
                  <a:schemeClr val="bg1"/>
                </a:solidFill>
                <a:latin typeface="Calibri"/>
                <a:ea typeface="Calibri"/>
                <a:cs typeface="Calibri"/>
              </a:rPr>
              <a:t>POWER</a:t>
            </a:r>
          </a:p>
          <a:p>
            <a:r>
              <a:rPr lang="en-GB" sz="1000" b="1">
                <a:solidFill>
                  <a:schemeClr val="bg1"/>
                </a:solidFill>
                <a:latin typeface="Calibri"/>
                <a:ea typeface="Calibri"/>
                <a:cs typeface="Calibri"/>
              </a:rPr>
              <a:t>LAW</a:t>
            </a:r>
          </a:p>
        </p:txBody>
      </p:sp>
      <p:sp>
        <p:nvSpPr>
          <p:cNvPr id="2" name="Rectangle 1">
            <a:extLst>
              <a:ext uri="{FF2B5EF4-FFF2-40B4-BE49-F238E27FC236}">
                <a16:creationId xmlns:a16="http://schemas.microsoft.com/office/drawing/2014/main" id="{C2D8B5EC-2481-4904-2B41-E5ADE39B5497}"/>
              </a:ext>
            </a:extLst>
          </p:cNvPr>
          <p:cNvSpPr/>
          <p:nvPr/>
        </p:nvSpPr>
        <p:spPr>
          <a:xfrm>
            <a:off x="5455794" y="3897209"/>
            <a:ext cx="1049011" cy="2154093"/>
          </a:xfrm>
          <a:custGeom>
            <a:avLst/>
            <a:gdLst>
              <a:gd name="connsiteX0" fmla="*/ 0 w 1049011"/>
              <a:gd name="connsiteY0" fmla="*/ 0 h 2154093"/>
              <a:gd name="connsiteX1" fmla="*/ 1049011 w 1049011"/>
              <a:gd name="connsiteY1" fmla="*/ 0 h 2154093"/>
              <a:gd name="connsiteX2" fmla="*/ 1049011 w 1049011"/>
              <a:gd name="connsiteY2" fmla="*/ 2154093 h 2154093"/>
              <a:gd name="connsiteX3" fmla="*/ 0 w 1049011"/>
              <a:gd name="connsiteY3" fmla="*/ 2154093 h 2154093"/>
              <a:gd name="connsiteX4" fmla="*/ 0 w 1049011"/>
              <a:gd name="connsiteY4" fmla="*/ 0 h 2154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011" h="2154093" fill="none" extrusionOk="0">
                <a:moveTo>
                  <a:pt x="0" y="0"/>
                </a:moveTo>
                <a:cubicBezTo>
                  <a:pt x="297460" y="-45085"/>
                  <a:pt x="742776" y="22979"/>
                  <a:pt x="1049011" y="0"/>
                </a:cubicBezTo>
                <a:cubicBezTo>
                  <a:pt x="1017022" y="365555"/>
                  <a:pt x="1111134" y="1914871"/>
                  <a:pt x="1049011" y="2154093"/>
                </a:cubicBezTo>
                <a:cubicBezTo>
                  <a:pt x="856638" y="2182759"/>
                  <a:pt x="412314" y="2247847"/>
                  <a:pt x="0" y="2154093"/>
                </a:cubicBezTo>
                <a:cubicBezTo>
                  <a:pt x="60402" y="1282162"/>
                  <a:pt x="-38522" y="687842"/>
                  <a:pt x="0" y="0"/>
                </a:cubicBezTo>
                <a:close/>
              </a:path>
              <a:path w="1049011" h="2154093" stroke="0" extrusionOk="0">
                <a:moveTo>
                  <a:pt x="0" y="0"/>
                </a:moveTo>
                <a:cubicBezTo>
                  <a:pt x="428308" y="-18344"/>
                  <a:pt x="582025" y="81599"/>
                  <a:pt x="1049011" y="0"/>
                </a:cubicBezTo>
                <a:cubicBezTo>
                  <a:pt x="1076886" y="785226"/>
                  <a:pt x="1075617" y="1701169"/>
                  <a:pt x="1049011" y="2154093"/>
                </a:cubicBezTo>
                <a:cubicBezTo>
                  <a:pt x="701050" y="2093482"/>
                  <a:pt x="224698" y="2136850"/>
                  <a:pt x="0" y="2154093"/>
                </a:cubicBezTo>
                <a:cubicBezTo>
                  <a:pt x="-121839" y="1261186"/>
                  <a:pt x="43683" y="594996"/>
                  <a:pt x="0" y="0"/>
                </a:cubicBezTo>
                <a:close/>
              </a:path>
            </a:pathLst>
          </a:custGeom>
          <a:solidFill>
            <a:srgbClr val="F29DBC"/>
          </a:solidFill>
          <a:ln>
            <a:solidFill>
              <a:srgbClr val="F29D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CED64D9-0FF4-86FC-C061-EC8FC3B27A9F}"/>
              </a:ext>
            </a:extLst>
          </p:cNvPr>
          <p:cNvSpPr txBox="1"/>
          <p:nvPr/>
        </p:nvSpPr>
        <p:spPr>
          <a:xfrm>
            <a:off x="748392" y="307197"/>
            <a:ext cx="63880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BA2B5E"/>
                </a:solidFill>
                <a:latin typeface="Cambria"/>
              </a:rPr>
              <a:t>PUZZLES - </a:t>
            </a:r>
            <a:r>
              <a:rPr lang="en-GB" sz="2000">
                <a:solidFill>
                  <a:srgbClr val="BA2B5E"/>
                </a:solidFill>
                <a:latin typeface="Cambria"/>
              </a:rPr>
              <a:t>Politics Word Search and Poem</a:t>
            </a:r>
            <a:endParaRPr lang="en-GB" sz="2000">
              <a:solidFill>
                <a:srgbClr val="BA2B5E"/>
              </a:solidFill>
              <a:latin typeface="Cambria"/>
              <a:ea typeface="Cambria"/>
            </a:endParaRPr>
          </a:p>
        </p:txBody>
      </p:sp>
      <p:sp>
        <p:nvSpPr>
          <p:cNvPr id="5" name="TextBox 4">
            <a:extLst>
              <a:ext uri="{FF2B5EF4-FFF2-40B4-BE49-F238E27FC236}">
                <a16:creationId xmlns:a16="http://schemas.microsoft.com/office/drawing/2014/main" id="{BD4E75FE-D47A-F16C-E280-6B47D9D25D25}"/>
              </a:ext>
            </a:extLst>
          </p:cNvPr>
          <p:cNvSpPr txBox="1"/>
          <p:nvPr/>
        </p:nvSpPr>
        <p:spPr>
          <a:xfrm>
            <a:off x="5482528" y="4004907"/>
            <a:ext cx="9816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a:latin typeface="Calibri"/>
                <a:ea typeface="Calibri"/>
                <a:cs typeface="Calibri"/>
              </a:rPr>
              <a:t>In mention to the coming </a:t>
            </a:r>
            <a:r>
              <a:rPr lang="en-US" sz="1000" err="1">
                <a:latin typeface="Calibri"/>
                <a:ea typeface="Calibri"/>
                <a:cs typeface="Calibri"/>
              </a:rPr>
              <a:t>ge-neral</a:t>
            </a:r>
            <a:r>
              <a:rPr lang="en-US" sz="1000">
                <a:latin typeface="Calibri"/>
                <a:ea typeface="Calibri"/>
                <a:cs typeface="Calibri"/>
              </a:rPr>
              <a:t> election, I thought that a light-hearted political   quiz would fit this edition. I wonder if you'll find all the words....</a:t>
            </a:r>
            <a:endParaRPr lang="en-US" sz="1050"/>
          </a:p>
        </p:txBody>
      </p:sp>
      <p:sp>
        <p:nvSpPr>
          <p:cNvPr id="8" name="Rectangle 7">
            <a:extLst>
              <a:ext uri="{FF2B5EF4-FFF2-40B4-BE49-F238E27FC236}">
                <a16:creationId xmlns:a16="http://schemas.microsoft.com/office/drawing/2014/main" id="{FB8D93A0-C385-C138-15BE-218D571DF708}"/>
              </a:ext>
            </a:extLst>
          </p:cNvPr>
          <p:cNvSpPr/>
          <p:nvPr/>
        </p:nvSpPr>
        <p:spPr>
          <a:xfrm>
            <a:off x="226751" y="6235536"/>
            <a:ext cx="6263879" cy="56686"/>
          </a:xfrm>
          <a:prstGeom prst="rect">
            <a:avLst/>
          </a:prstGeom>
          <a:solidFill>
            <a:srgbClr val="E53B7A"/>
          </a:solidFill>
          <a:ln w="28575">
            <a:solidFill>
              <a:srgbClr val="F29D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78302E-8C23-FCF7-0157-9FB9D54A5BE0}"/>
              </a:ext>
            </a:extLst>
          </p:cNvPr>
          <p:cNvSpPr/>
          <p:nvPr/>
        </p:nvSpPr>
        <p:spPr>
          <a:xfrm>
            <a:off x="233129" y="6471735"/>
            <a:ext cx="5422450" cy="3240280"/>
          </a:xfrm>
          <a:custGeom>
            <a:avLst/>
            <a:gdLst>
              <a:gd name="connsiteX0" fmla="*/ 0 w 5422450"/>
              <a:gd name="connsiteY0" fmla="*/ 540057 h 3240280"/>
              <a:gd name="connsiteX1" fmla="*/ 540057 w 5422450"/>
              <a:gd name="connsiteY1" fmla="*/ 0 h 3240280"/>
              <a:gd name="connsiteX2" fmla="*/ 1160391 w 5422450"/>
              <a:gd name="connsiteY2" fmla="*/ 0 h 3240280"/>
              <a:gd name="connsiteX3" fmla="*/ 1650454 w 5422450"/>
              <a:gd name="connsiteY3" fmla="*/ 0 h 3240280"/>
              <a:gd name="connsiteX4" fmla="*/ 2270788 w 5422450"/>
              <a:gd name="connsiteY4" fmla="*/ 0 h 3240280"/>
              <a:gd name="connsiteX5" fmla="*/ 2847698 w 5422450"/>
              <a:gd name="connsiteY5" fmla="*/ 0 h 3240280"/>
              <a:gd name="connsiteX6" fmla="*/ 3554879 w 5422450"/>
              <a:gd name="connsiteY6" fmla="*/ 0 h 3240280"/>
              <a:gd name="connsiteX7" fmla="*/ 4088366 w 5422450"/>
              <a:gd name="connsiteY7" fmla="*/ 0 h 3240280"/>
              <a:gd name="connsiteX8" fmla="*/ 4882393 w 5422450"/>
              <a:gd name="connsiteY8" fmla="*/ 0 h 3240280"/>
              <a:gd name="connsiteX9" fmla="*/ 5422450 w 5422450"/>
              <a:gd name="connsiteY9" fmla="*/ 540057 h 3240280"/>
              <a:gd name="connsiteX10" fmla="*/ 5422450 w 5422450"/>
              <a:gd name="connsiteY10" fmla="*/ 1058497 h 3240280"/>
              <a:gd name="connsiteX11" fmla="*/ 5422450 w 5422450"/>
              <a:gd name="connsiteY11" fmla="*/ 1533733 h 3240280"/>
              <a:gd name="connsiteX12" fmla="*/ 5422450 w 5422450"/>
              <a:gd name="connsiteY12" fmla="*/ 2008970 h 3240280"/>
              <a:gd name="connsiteX13" fmla="*/ 5422450 w 5422450"/>
              <a:gd name="connsiteY13" fmla="*/ 2700223 h 3240280"/>
              <a:gd name="connsiteX14" fmla="*/ 4882393 w 5422450"/>
              <a:gd name="connsiteY14" fmla="*/ 3240280 h 3240280"/>
              <a:gd name="connsiteX15" fmla="*/ 4305483 w 5422450"/>
              <a:gd name="connsiteY15" fmla="*/ 3240280 h 3240280"/>
              <a:gd name="connsiteX16" fmla="*/ 3815419 w 5422450"/>
              <a:gd name="connsiteY16" fmla="*/ 3240280 h 3240280"/>
              <a:gd name="connsiteX17" fmla="*/ 3195085 w 5422450"/>
              <a:gd name="connsiteY17" fmla="*/ 3240280 h 3240280"/>
              <a:gd name="connsiteX18" fmla="*/ 2661598 w 5422450"/>
              <a:gd name="connsiteY18" fmla="*/ 3240280 h 3240280"/>
              <a:gd name="connsiteX19" fmla="*/ 2084688 w 5422450"/>
              <a:gd name="connsiteY19" fmla="*/ 3240280 h 3240280"/>
              <a:gd name="connsiteX20" fmla="*/ 1377508 w 5422450"/>
              <a:gd name="connsiteY20" fmla="*/ 3240280 h 3240280"/>
              <a:gd name="connsiteX21" fmla="*/ 540057 w 5422450"/>
              <a:gd name="connsiteY21" fmla="*/ 3240280 h 3240280"/>
              <a:gd name="connsiteX22" fmla="*/ 0 w 5422450"/>
              <a:gd name="connsiteY22" fmla="*/ 2700223 h 3240280"/>
              <a:gd name="connsiteX23" fmla="*/ 0 w 5422450"/>
              <a:gd name="connsiteY23" fmla="*/ 2160182 h 3240280"/>
              <a:gd name="connsiteX24" fmla="*/ 0 w 5422450"/>
              <a:gd name="connsiteY24" fmla="*/ 1641742 h 3240280"/>
              <a:gd name="connsiteX25" fmla="*/ 0 w 5422450"/>
              <a:gd name="connsiteY25" fmla="*/ 1058497 h 3240280"/>
              <a:gd name="connsiteX26" fmla="*/ 0 w 5422450"/>
              <a:gd name="connsiteY26" fmla="*/ 540057 h 324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2450" h="3240280" extrusionOk="0">
                <a:moveTo>
                  <a:pt x="0" y="540057"/>
                </a:moveTo>
                <a:cubicBezTo>
                  <a:pt x="22911" y="222322"/>
                  <a:pt x="185889" y="-38986"/>
                  <a:pt x="540057" y="0"/>
                </a:cubicBezTo>
                <a:cubicBezTo>
                  <a:pt x="667123" y="-17743"/>
                  <a:pt x="877151" y="28038"/>
                  <a:pt x="1160391" y="0"/>
                </a:cubicBezTo>
                <a:cubicBezTo>
                  <a:pt x="1443631" y="-28038"/>
                  <a:pt x="1421829" y="-14521"/>
                  <a:pt x="1650454" y="0"/>
                </a:cubicBezTo>
                <a:cubicBezTo>
                  <a:pt x="1879079" y="14521"/>
                  <a:pt x="2030118" y="-9223"/>
                  <a:pt x="2270788" y="0"/>
                </a:cubicBezTo>
                <a:cubicBezTo>
                  <a:pt x="2511458" y="9223"/>
                  <a:pt x="2690811" y="-7474"/>
                  <a:pt x="2847698" y="0"/>
                </a:cubicBezTo>
                <a:cubicBezTo>
                  <a:pt x="3004585" y="7474"/>
                  <a:pt x="3367633" y="-21719"/>
                  <a:pt x="3554879" y="0"/>
                </a:cubicBezTo>
                <a:cubicBezTo>
                  <a:pt x="3742125" y="21719"/>
                  <a:pt x="3979356" y="2060"/>
                  <a:pt x="4088366" y="0"/>
                </a:cubicBezTo>
                <a:cubicBezTo>
                  <a:pt x="4197376" y="-2060"/>
                  <a:pt x="4606746" y="35889"/>
                  <a:pt x="4882393" y="0"/>
                </a:cubicBezTo>
                <a:cubicBezTo>
                  <a:pt x="5141935" y="13609"/>
                  <a:pt x="5450840" y="291298"/>
                  <a:pt x="5422450" y="540057"/>
                </a:cubicBezTo>
                <a:cubicBezTo>
                  <a:pt x="5430955" y="687102"/>
                  <a:pt x="5404376" y="818985"/>
                  <a:pt x="5422450" y="1058497"/>
                </a:cubicBezTo>
                <a:cubicBezTo>
                  <a:pt x="5440524" y="1298009"/>
                  <a:pt x="5430073" y="1314055"/>
                  <a:pt x="5422450" y="1533733"/>
                </a:cubicBezTo>
                <a:cubicBezTo>
                  <a:pt x="5414827" y="1753411"/>
                  <a:pt x="5409181" y="1797631"/>
                  <a:pt x="5422450" y="2008970"/>
                </a:cubicBezTo>
                <a:cubicBezTo>
                  <a:pt x="5435719" y="2220309"/>
                  <a:pt x="5449700" y="2492004"/>
                  <a:pt x="5422450" y="2700223"/>
                </a:cubicBezTo>
                <a:cubicBezTo>
                  <a:pt x="5434809" y="3050190"/>
                  <a:pt x="5196434" y="3267856"/>
                  <a:pt x="4882393" y="3240280"/>
                </a:cubicBezTo>
                <a:cubicBezTo>
                  <a:pt x="4722422" y="3256265"/>
                  <a:pt x="4488263" y="3213840"/>
                  <a:pt x="4305483" y="3240280"/>
                </a:cubicBezTo>
                <a:cubicBezTo>
                  <a:pt x="4122703" y="3266721"/>
                  <a:pt x="3934524" y="3227081"/>
                  <a:pt x="3815419" y="3240280"/>
                </a:cubicBezTo>
                <a:cubicBezTo>
                  <a:pt x="3696314" y="3253479"/>
                  <a:pt x="3396256" y="3242232"/>
                  <a:pt x="3195085" y="3240280"/>
                </a:cubicBezTo>
                <a:cubicBezTo>
                  <a:pt x="2993914" y="3238328"/>
                  <a:pt x="2899485" y="3256114"/>
                  <a:pt x="2661598" y="3240280"/>
                </a:cubicBezTo>
                <a:cubicBezTo>
                  <a:pt x="2423711" y="3224446"/>
                  <a:pt x="2290453" y="3221658"/>
                  <a:pt x="2084688" y="3240280"/>
                </a:cubicBezTo>
                <a:cubicBezTo>
                  <a:pt x="1878923" y="3258903"/>
                  <a:pt x="1575167" y="3216859"/>
                  <a:pt x="1377508" y="3240280"/>
                </a:cubicBezTo>
                <a:cubicBezTo>
                  <a:pt x="1179849" y="3263701"/>
                  <a:pt x="877208" y="3204154"/>
                  <a:pt x="540057" y="3240280"/>
                </a:cubicBezTo>
                <a:cubicBezTo>
                  <a:pt x="226671" y="3237594"/>
                  <a:pt x="35525" y="2977736"/>
                  <a:pt x="0" y="2700223"/>
                </a:cubicBezTo>
                <a:cubicBezTo>
                  <a:pt x="25976" y="2574942"/>
                  <a:pt x="-26540" y="2321223"/>
                  <a:pt x="0" y="2160182"/>
                </a:cubicBezTo>
                <a:cubicBezTo>
                  <a:pt x="26540" y="1999141"/>
                  <a:pt x="7723" y="1880126"/>
                  <a:pt x="0" y="1641742"/>
                </a:cubicBezTo>
                <a:cubicBezTo>
                  <a:pt x="-7723" y="1403358"/>
                  <a:pt x="1945" y="1175959"/>
                  <a:pt x="0" y="1058497"/>
                </a:cubicBezTo>
                <a:cubicBezTo>
                  <a:pt x="-1945" y="941036"/>
                  <a:pt x="21949" y="734182"/>
                  <a:pt x="0" y="540057"/>
                </a:cubicBezTo>
                <a:close/>
              </a:path>
            </a:pathLst>
          </a:custGeom>
          <a:noFill/>
          <a:ln w="28575">
            <a:solidFill>
              <a:srgbClr val="EF7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DA70F1-9B91-7F6C-1CD4-3BE57DDD41C8}"/>
              </a:ext>
            </a:extLst>
          </p:cNvPr>
          <p:cNvSpPr txBox="1"/>
          <p:nvPr/>
        </p:nvSpPr>
        <p:spPr>
          <a:xfrm>
            <a:off x="554871" y="6570770"/>
            <a:ext cx="54196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E53B7A"/>
                </a:solidFill>
                <a:latin typeface="Cambria"/>
                <a:ea typeface="Cambria"/>
              </a:rPr>
              <a:t>----------------------------POETRY------------------------------</a:t>
            </a:r>
            <a:endParaRPr lang="en-US" sz="1600" b="1">
              <a:latin typeface="Cambria"/>
              <a:ea typeface="Cambria"/>
            </a:endParaRPr>
          </a:p>
        </p:txBody>
      </p:sp>
      <p:sp>
        <p:nvSpPr>
          <p:cNvPr id="12" name="TextBox 11">
            <a:extLst>
              <a:ext uri="{FF2B5EF4-FFF2-40B4-BE49-F238E27FC236}">
                <a16:creationId xmlns:a16="http://schemas.microsoft.com/office/drawing/2014/main" id="{F52ECA18-036F-8345-40E3-E419A815D5B8}"/>
              </a:ext>
            </a:extLst>
          </p:cNvPr>
          <p:cNvSpPr txBox="1"/>
          <p:nvPr/>
        </p:nvSpPr>
        <p:spPr>
          <a:xfrm>
            <a:off x="427803" y="6890256"/>
            <a:ext cx="3145017"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a:solidFill>
                  <a:srgbClr val="E53B7A"/>
                </a:solidFill>
                <a:latin typeface="Cambria"/>
                <a:ea typeface="Cambria"/>
              </a:rPr>
              <a:t>Come Away</a:t>
            </a:r>
            <a:endParaRPr lang="en-US" sz="1050">
              <a:solidFill>
                <a:srgbClr val="E53B7A"/>
              </a:solidFill>
              <a:latin typeface="Cambria"/>
              <a:ea typeface="Cambria"/>
            </a:endParaRPr>
          </a:p>
          <a:p>
            <a:pPr algn="just"/>
            <a:r>
              <a:rPr lang="en-US" sz="1050">
                <a:solidFill>
                  <a:srgbClr val="E53B7A"/>
                </a:solidFill>
                <a:latin typeface="Cambria"/>
                <a:ea typeface="Cambria"/>
              </a:rPr>
              <a:t>Come away my dear </a:t>
            </a:r>
            <a:endParaRPr lang="en-US"/>
          </a:p>
          <a:p>
            <a:pPr algn="just"/>
            <a:r>
              <a:rPr lang="en-US" sz="1050">
                <a:solidFill>
                  <a:srgbClr val="E53B7A"/>
                </a:solidFill>
                <a:latin typeface="Cambria"/>
                <a:ea typeface="Cambria"/>
              </a:rPr>
              <a:t>Come away with me </a:t>
            </a:r>
          </a:p>
          <a:p>
            <a:pPr algn="just"/>
            <a:r>
              <a:rPr lang="en-US" sz="1050">
                <a:solidFill>
                  <a:srgbClr val="E53B7A"/>
                </a:solidFill>
                <a:latin typeface="Cambria"/>
                <a:ea typeface="Cambria"/>
              </a:rPr>
              <a:t>Away from the starry skies and midnight seas </a:t>
            </a:r>
          </a:p>
          <a:p>
            <a:pPr algn="just"/>
            <a:r>
              <a:rPr lang="en-US" sz="1050">
                <a:solidFill>
                  <a:srgbClr val="E53B7A"/>
                </a:solidFill>
                <a:latin typeface="Cambria"/>
                <a:ea typeface="Cambria"/>
              </a:rPr>
              <a:t>And away from dreams of forest greens </a:t>
            </a:r>
          </a:p>
          <a:p>
            <a:pPr algn="just"/>
            <a:r>
              <a:rPr lang="en-US" sz="1050">
                <a:solidFill>
                  <a:srgbClr val="E53B7A"/>
                </a:solidFill>
                <a:latin typeface="Cambria"/>
                <a:ea typeface="Cambria"/>
              </a:rPr>
              <a:t>Come away with fluffy clouds and sunlit minds </a:t>
            </a:r>
          </a:p>
          <a:p>
            <a:pPr algn="just"/>
            <a:r>
              <a:rPr lang="en-US" sz="1050">
                <a:solidFill>
                  <a:srgbClr val="E53B7A"/>
                </a:solidFill>
                <a:latin typeface="Cambria"/>
                <a:ea typeface="Cambria"/>
              </a:rPr>
              <a:t>And stray with me,</a:t>
            </a:r>
          </a:p>
          <a:p>
            <a:pPr algn="just"/>
            <a:r>
              <a:rPr lang="en-US" sz="1050">
                <a:solidFill>
                  <a:srgbClr val="E53B7A"/>
                </a:solidFill>
                <a:latin typeface="Cambria"/>
                <a:ea typeface="Cambria"/>
              </a:rPr>
              <a:t>Away from </a:t>
            </a:r>
            <a:r>
              <a:rPr lang="en-US" sz="1050" err="1">
                <a:solidFill>
                  <a:srgbClr val="E53B7A"/>
                </a:solidFill>
                <a:latin typeface="Cambria"/>
                <a:ea typeface="Cambria"/>
              </a:rPr>
              <a:t>flow'r</a:t>
            </a:r>
            <a:r>
              <a:rPr lang="en-US" sz="1050">
                <a:solidFill>
                  <a:srgbClr val="E53B7A"/>
                </a:solidFill>
                <a:latin typeface="Cambria"/>
                <a:ea typeface="Cambria"/>
              </a:rPr>
              <a:t>-filled grounds .</a:t>
            </a:r>
          </a:p>
          <a:p>
            <a:pPr algn="just"/>
            <a:endParaRPr lang="en-US" sz="1050" b="1">
              <a:solidFill>
                <a:srgbClr val="E53B7A"/>
              </a:solidFill>
              <a:latin typeface="Cambria"/>
              <a:ea typeface="Cambria"/>
            </a:endParaRPr>
          </a:p>
          <a:p>
            <a:pPr algn="just"/>
            <a:r>
              <a:rPr lang="en-US" sz="1100" b="1">
                <a:solidFill>
                  <a:srgbClr val="E53B7A"/>
                </a:solidFill>
                <a:latin typeface="Cambria"/>
                <a:ea typeface="Cambria"/>
              </a:rPr>
              <a:t>A friend I will miss (someday) </a:t>
            </a:r>
          </a:p>
          <a:p>
            <a:pPr algn="just"/>
            <a:r>
              <a:rPr lang="en-US" sz="1050">
                <a:solidFill>
                  <a:srgbClr val="E53B7A"/>
                </a:solidFill>
                <a:latin typeface="Cambria"/>
                <a:ea typeface="Cambria"/>
              </a:rPr>
              <a:t>I wish to give you orchids, someday</a:t>
            </a:r>
          </a:p>
          <a:p>
            <a:pPr algn="just"/>
            <a:r>
              <a:rPr lang="en-US" sz="1050">
                <a:solidFill>
                  <a:srgbClr val="E53B7A"/>
                </a:solidFill>
                <a:latin typeface="Cambria"/>
                <a:ea typeface="Cambria"/>
              </a:rPr>
              <a:t>Paired with camellias </a:t>
            </a:r>
          </a:p>
          <a:p>
            <a:pPr algn="just"/>
            <a:r>
              <a:rPr lang="en-US" sz="1050">
                <a:solidFill>
                  <a:srgbClr val="E53B7A"/>
                </a:solidFill>
                <a:latin typeface="Cambria"/>
                <a:ea typeface="Cambria"/>
              </a:rPr>
              <a:t>Or arranged with an array of magnolias.</a:t>
            </a:r>
          </a:p>
          <a:p>
            <a:pPr algn="just"/>
            <a:r>
              <a:rPr lang="en-US" sz="1050">
                <a:solidFill>
                  <a:srgbClr val="E53B7A"/>
                </a:solidFill>
                <a:latin typeface="Cambria"/>
                <a:ea typeface="Cambria"/>
              </a:rPr>
              <a:t>And I wait for that day with dread mixed with hope.</a:t>
            </a:r>
          </a:p>
          <a:p>
            <a:pPr algn="just"/>
            <a:r>
              <a:rPr lang="en-US" sz="1050">
                <a:solidFill>
                  <a:srgbClr val="E53B7A"/>
                </a:solidFill>
                <a:latin typeface="Cambria"/>
                <a:ea typeface="Cambria"/>
              </a:rPr>
              <a:t>Perhaps one day.</a:t>
            </a:r>
          </a:p>
          <a:p>
            <a:pPr algn="just"/>
            <a:r>
              <a:rPr lang="en-US" sz="1050">
                <a:solidFill>
                  <a:srgbClr val="E53B7A"/>
                </a:solidFill>
                <a:latin typeface="Cambria"/>
                <a:ea typeface="Cambria"/>
              </a:rPr>
              <a:t>I really wish you, too, feel the same. </a:t>
            </a:r>
          </a:p>
          <a:p>
            <a:endParaRPr lang="en-US"/>
          </a:p>
        </p:txBody>
      </p:sp>
      <p:sp>
        <p:nvSpPr>
          <p:cNvPr id="13" name="Rectangle: Rounded Corners 12">
            <a:extLst>
              <a:ext uri="{FF2B5EF4-FFF2-40B4-BE49-F238E27FC236}">
                <a16:creationId xmlns:a16="http://schemas.microsoft.com/office/drawing/2014/main" id="{5F0F2389-D665-E707-B449-464854092558}"/>
              </a:ext>
            </a:extLst>
          </p:cNvPr>
          <p:cNvSpPr/>
          <p:nvPr/>
        </p:nvSpPr>
        <p:spPr>
          <a:xfrm>
            <a:off x="3573524" y="6994734"/>
            <a:ext cx="1864814" cy="661281"/>
          </a:xfrm>
          <a:prstGeom prst="roundRect">
            <a:avLst/>
          </a:prstGeom>
          <a:solidFill>
            <a:srgbClr val="E53B7A"/>
          </a:solidFill>
          <a:ln>
            <a:solidFill>
              <a:srgbClr val="E53B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2CFB924-214B-03FB-2302-69A826079478}"/>
              </a:ext>
            </a:extLst>
          </p:cNvPr>
          <p:cNvSpPr txBox="1"/>
          <p:nvPr/>
        </p:nvSpPr>
        <p:spPr>
          <a:xfrm>
            <a:off x="3658832" y="7087740"/>
            <a:ext cx="17133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Cambria"/>
                <a:ea typeface="Cambria"/>
                <a:cs typeface="Calibri"/>
              </a:rPr>
              <a:t>Poetry Written by </a:t>
            </a:r>
            <a:r>
              <a:rPr lang="en-US" sz="1200" b="1" err="1">
                <a:solidFill>
                  <a:schemeClr val="bg1"/>
                </a:solidFill>
                <a:latin typeface="Cambria"/>
                <a:ea typeface="Cambria"/>
                <a:cs typeface="Calibri"/>
              </a:rPr>
              <a:t>S.Velasquez</a:t>
            </a:r>
            <a:r>
              <a:rPr lang="en-US" sz="1200" b="1">
                <a:solidFill>
                  <a:schemeClr val="bg1"/>
                </a:solidFill>
                <a:latin typeface="Cambria"/>
                <a:ea typeface="Cambria"/>
                <a:cs typeface="Calibri"/>
              </a:rPr>
              <a:t>-Fox</a:t>
            </a:r>
            <a:endParaRPr lang="en-US" sz="1400">
              <a:solidFill>
                <a:schemeClr val="bg1"/>
              </a:solidFill>
              <a:latin typeface="Cambria"/>
              <a:ea typeface="Cambria"/>
            </a:endParaRPr>
          </a:p>
        </p:txBody>
      </p:sp>
      <p:pic>
        <p:nvPicPr>
          <p:cNvPr id="16" name="Graphic 15" descr="Plant outline">
            <a:extLst>
              <a:ext uri="{FF2B5EF4-FFF2-40B4-BE49-F238E27FC236}">
                <a16:creationId xmlns:a16="http://schemas.microsoft.com/office/drawing/2014/main" id="{0F312F71-856F-BFCA-CCD0-A864C9ADB1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032" y="7996238"/>
            <a:ext cx="1877992" cy="1854993"/>
          </a:xfrm>
          <a:prstGeom prst="rect">
            <a:avLst/>
          </a:prstGeom>
        </p:spPr>
      </p:pic>
      <p:pic>
        <p:nvPicPr>
          <p:cNvPr id="17" name="Graphic 16" descr="Cherry Blossom outline">
            <a:extLst>
              <a:ext uri="{FF2B5EF4-FFF2-40B4-BE49-F238E27FC236}">
                <a16:creationId xmlns:a16="http://schemas.microsoft.com/office/drawing/2014/main" id="{C15BB809-F558-6FCE-C972-5EDF6E642B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80000">
            <a:off x="5684680" y="7626533"/>
            <a:ext cx="1057275" cy="1069181"/>
          </a:xfrm>
          <a:prstGeom prst="rect">
            <a:avLst/>
          </a:prstGeom>
        </p:spPr>
      </p:pic>
      <p:pic>
        <p:nvPicPr>
          <p:cNvPr id="9" name="Picture 8">
            <a:extLst>
              <a:ext uri="{FF2B5EF4-FFF2-40B4-BE49-F238E27FC236}">
                <a16:creationId xmlns:a16="http://schemas.microsoft.com/office/drawing/2014/main" id="{BDF9B8E4-EBF2-83B5-A5D1-32B14B7BDD61}"/>
              </a:ext>
            </a:extLst>
          </p:cNvPr>
          <p:cNvPicPr>
            <a:picLocks noChangeAspect="1"/>
          </p:cNvPicPr>
          <p:nvPr/>
        </p:nvPicPr>
        <p:blipFill rotWithShape="1">
          <a:blip r:embed="rId7"/>
          <a:srcRect l="5993" t="12309" r="5555" b="2815"/>
          <a:stretch/>
        </p:blipFill>
        <p:spPr>
          <a:xfrm rot="900000">
            <a:off x="5885507" y="8810876"/>
            <a:ext cx="726441" cy="685150"/>
          </a:xfrm>
          <a:prstGeom prst="rect">
            <a:avLst/>
          </a:prstGeom>
        </p:spPr>
      </p:pic>
      <p:pic>
        <p:nvPicPr>
          <p:cNvPr id="18" name="Picture 17" descr="A logo with a black background&#10;&#10;Description automatically generated">
            <a:extLst>
              <a:ext uri="{FF2B5EF4-FFF2-40B4-BE49-F238E27FC236}">
                <a16:creationId xmlns:a16="http://schemas.microsoft.com/office/drawing/2014/main" id="{7C30B5F3-B475-990C-2AD2-0C22B8374121}"/>
              </a:ext>
            </a:extLst>
          </p:cNvPr>
          <p:cNvPicPr>
            <a:picLocks noChangeAspect="1"/>
          </p:cNvPicPr>
          <p:nvPr/>
        </p:nvPicPr>
        <p:blipFill rotWithShape="1">
          <a:blip r:embed="rId7"/>
          <a:srcRect l="5993" t="12309" r="5555" b="2815"/>
          <a:stretch/>
        </p:blipFill>
        <p:spPr>
          <a:xfrm rot="9600000">
            <a:off x="5861694" y="6763001"/>
            <a:ext cx="726441" cy="685150"/>
          </a:xfrm>
          <a:prstGeom prst="rect">
            <a:avLst/>
          </a:prstGeom>
        </p:spPr>
      </p:pic>
    </p:spTree>
    <p:extLst>
      <p:ext uri="{BB962C8B-B14F-4D97-AF65-F5344CB8AC3E}">
        <p14:creationId xmlns:p14="http://schemas.microsoft.com/office/powerpoint/2010/main" val="2536053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30ECE-98EC-C1F9-32CE-D7E130EACE6A}"/>
            </a:ext>
          </a:extLst>
        </p:cNvPr>
        <p:cNvGrpSpPr/>
        <p:nvPr/>
      </p:nvGrpSpPr>
      <p:grpSpPr>
        <a:xfrm>
          <a:off x="0" y="0"/>
          <a:ext cx="0" cy="0"/>
          <a:chOff x="0" y="0"/>
          <a:chExt cx="0" cy="0"/>
        </a:xfrm>
      </p:grpSpPr>
      <p:sp>
        <p:nvSpPr>
          <p:cNvPr id="1056" name="Star: 10 Points 1055">
            <a:extLst>
              <a:ext uri="{FF2B5EF4-FFF2-40B4-BE49-F238E27FC236}">
                <a16:creationId xmlns:a16="http://schemas.microsoft.com/office/drawing/2014/main" id="{E2DC64DD-4F78-E904-9A1C-E0ABED4F2C5B}"/>
              </a:ext>
            </a:extLst>
          </p:cNvPr>
          <p:cNvSpPr/>
          <p:nvPr/>
        </p:nvSpPr>
        <p:spPr>
          <a:xfrm>
            <a:off x="-897280" y="8747019"/>
            <a:ext cx="2196224" cy="1712260"/>
          </a:xfrm>
          <a:prstGeom prst="star10">
            <a:avLst>
              <a:gd name="adj" fmla="val 24193"/>
              <a:gd name="hf" fmla="val 105146"/>
            </a:avLst>
          </a:prstGeom>
          <a:solidFill>
            <a:srgbClr val="EBACC4">
              <a:alpha val="30196"/>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55" name="Picture 14" descr="Mic icon">
            <a:extLst>
              <a:ext uri="{FF2B5EF4-FFF2-40B4-BE49-F238E27FC236}">
                <a16:creationId xmlns:a16="http://schemas.microsoft.com/office/drawing/2014/main" id="{BC4DB0E5-96F4-C5E4-30E4-BA7C3A8A5340}"/>
              </a:ext>
            </a:extLst>
          </p:cNvPr>
          <p:cNvPicPr>
            <a:picLocks noChangeAspect="1" noChangeArrowheads="1"/>
          </p:cNvPicPr>
          <p:nvPr/>
        </p:nvPicPr>
        <p:blipFill>
          <a:blip r:embed="rId2">
            <a:duotone>
              <a:schemeClr val="accent3">
                <a:shade val="45000"/>
                <a:satMod val="135000"/>
              </a:schemeClr>
              <a:prstClr val="white"/>
            </a:duotone>
            <a:alphaModFix amt="20000"/>
            <a:extLst>
              <a:ext uri="{28A0092B-C50C-407E-A947-70E740481C1C}">
                <a14:useLocalDpi xmlns:a14="http://schemas.microsoft.com/office/drawing/2010/main" val="0"/>
              </a:ext>
            </a:extLst>
          </a:blip>
          <a:srcRect/>
          <a:stretch>
            <a:fillRect/>
          </a:stretch>
        </p:blipFill>
        <p:spPr bwMode="auto">
          <a:xfrm flipH="1">
            <a:off x="4911633" y="7926449"/>
            <a:ext cx="1946365" cy="19463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C258813-C675-DE56-934E-BB6E8EDD2FFF}"/>
              </a:ext>
            </a:extLst>
          </p:cNvPr>
          <p:cNvSpPr txBox="1"/>
          <p:nvPr/>
        </p:nvSpPr>
        <p:spPr>
          <a:xfrm>
            <a:off x="200832" y="2559476"/>
            <a:ext cx="3424918" cy="19543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40052"/>
                </a:solidFill>
                <a:effectLst/>
                <a:uLnTx/>
                <a:uFillTx/>
                <a:latin typeface="Calibri" panose="020F0502020204030204" pitchFamily="34" charset="0"/>
                <a:cs typeface="Calibri" panose="020F0502020204030204" pitchFamily="34" charset="0"/>
              </a:rPr>
              <a:t>Mercury</a:t>
            </a:r>
            <a:r>
              <a:rPr kumimoji="0" lang="en-GB"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was born in Zanzibar in 1946 and later moved to London, where he formed a cover band with some schoolmates. A former bandmate recalled Freddie’s ability to copy any piano part he heard, indicating a unique talent with the instrument. He joined many bands throughout his teenage years and became friends with Roger Taylor whilst selling scarves in a market. He joined a band called ‘Smile’ in 1970 with Brian May on guitar and Roger as their lead singer. They were later joined by bassist John Deacon and renamed the band to ‘Queen.’ Their music was transformative, with their blend of rock, opera, and theatrical elements creating a completely new and unique sound.  </a:t>
            </a:r>
          </a:p>
        </p:txBody>
      </p:sp>
      <p:pic>
        <p:nvPicPr>
          <p:cNvPr id="1047" name="Graphic 1046" descr="Music note with solid fill">
            <a:extLst>
              <a:ext uri="{FF2B5EF4-FFF2-40B4-BE49-F238E27FC236}">
                <a16:creationId xmlns:a16="http://schemas.microsoft.com/office/drawing/2014/main" id="{171B9980-9729-6586-0455-B7AF24443A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138" y="3262789"/>
            <a:ext cx="2124292" cy="2124292"/>
          </a:xfrm>
          <a:prstGeom prst="rect">
            <a:avLst/>
          </a:prstGeom>
        </p:spPr>
      </p:pic>
      <p:sp>
        <p:nvSpPr>
          <p:cNvPr id="1043" name="Oval 1042">
            <a:extLst>
              <a:ext uri="{FF2B5EF4-FFF2-40B4-BE49-F238E27FC236}">
                <a16:creationId xmlns:a16="http://schemas.microsoft.com/office/drawing/2014/main" id="{E11ACABA-2323-94E4-53DA-33980FDF9438}"/>
              </a:ext>
            </a:extLst>
          </p:cNvPr>
          <p:cNvSpPr/>
          <p:nvPr/>
        </p:nvSpPr>
        <p:spPr>
          <a:xfrm>
            <a:off x="5815736" y="-474274"/>
            <a:ext cx="1845670" cy="1651000"/>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51438A9-A202-3566-6C9B-36DA0DB5EE7D}"/>
              </a:ext>
            </a:extLst>
          </p:cNvPr>
          <p:cNvSpPr/>
          <p:nvPr/>
        </p:nvSpPr>
        <p:spPr>
          <a:xfrm>
            <a:off x="232756" y="202020"/>
            <a:ext cx="3023353" cy="748145"/>
          </a:xfrm>
          <a:prstGeom prst="rect">
            <a:avLst/>
          </a:prstGeom>
          <a:solidFill>
            <a:srgbClr val="BA2C5F"/>
          </a:solidFill>
          <a:ln>
            <a:solidFill>
              <a:srgbClr val="BA2C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4" name="Oval 3">
            <a:extLst>
              <a:ext uri="{FF2B5EF4-FFF2-40B4-BE49-F238E27FC236}">
                <a16:creationId xmlns:a16="http://schemas.microsoft.com/office/drawing/2014/main" id="{B85381D7-05F4-1962-A578-2CDBF56A7EF7}"/>
              </a:ext>
            </a:extLst>
          </p:cNvPr>
          <p:cNvSpPr/>
          <p:nvPr/>
        </p:nvSpPr>
        <p:spPr>
          <a:xfrm>
            <a:off x="390068" y="430419"/>
            <a:ext cx="324977" cy="299000"/>
          </a:xfrm>
          <a:prstGeom prst="ellipse">
            <a:avLst/>
          </a:prstGeom>
          <a:solidFill>
            <a:schemeClr val="bg1"/>
          </a:solidFill>
          <a:ln>
            <a:solidFill>
              <a:srgbClr val="BA2B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extBox 10">
            <a:extLst>
              <a:ext uri="{FF2B5EF4-FFF2-40B4-BE49-F238E27FC236}">
                <a16:creationId xmlns:a16="http://schemas.microsoft.com/office/drawing/2014/main" id="{5197ECA9-3F36-4133-717B-1DEE845D9C7B}"/>
              </a:ext>
            </a:extLst>
          </p:cNvPr>
          <p:cNvSpPr txBox="1"/>
          <p:nvPr/>
        </p:nvSpPr>
        <p:spPr>
          <a:xfrm flipH="1">
            <a:off x="379734" y="452131"/>
            <a:ext cx="43123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a:solidFill>
                  <a:srgbClr val="BA2B5E"/>
                </a:solidFill>
                <a:latin typeface="Calibri"/>
                <a:ea typeface="Calibri"/>
                <a:cs typeface="Calibri"/>
              </a:rPr>
              <a:t>22</a:t>
            </a:r>
            <a:endParaRPr lang="en-GB" sz="1200">
              <a:solidFill>
                <a:srgbClr val="BA2B5E"/>
              </a:solidFill>
              <a:latin typeface="Calibri" panose="020F0502020204030204" pitchFamily="34" charset="0"/>
              <a:ea typeface="Calibri"/>
              <a:cs typeface="Calibri" panose="020F0502020204030204" pitchFamily="34" charset="0"/>
            </a:endParaRPr>
          </a:p>
        </p:txBody>
      </p:sp>
      <p:sp>
        <p:nvSpPr>
          <p:cNvPr id="9" name="Title 1">
            <a:extLst>
              <a:ext uri="{FF2B5EF4-FFF2-40B4-BE49-F238E27FC236}">
                <a16:creationId xmlns:a16="http://schemas.microsoft.com/office/drawing/2014/main" id="{908FEF94-7BEE-DD17-8C3A-607950426B3D}"/>
              </a:ext>
            </a:extLst>
          </p:cNvPr>
          <p:cNvSpPr txBox="1">
            <a:spLocks/>
          </p:cNvSpPr>
          <p:nvPr/>
        </p:nvSpPr>
        <p:spPr>
          <a:xfrm>
            <a:off x="723975" y="107156"/>
            <a:ext cx="5933192" cy="742281"/>
          </a:xfrm>
          <a:prstGeom prst="rect">
            <a:avLst/>
          </a:prstGeom>
        </p:spPr>
        <p:txBody>
          <a:bodyPr vert="horz" lIns="91440" tIns="45720" rIns="91440" bIns="45720" rtlCol="0" anchor="b">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000" b="1">
                <a:solidFill>
                  <a:srgbClr val="5E1733"/>
                </a:solidFill>
                <a:latin typeface="Cambria"/>
                <a:ea typeface="Cambria"/>
                <a:cs typeface="Calibri Light"/>
              </a:rPr>
              <a:t>Music and film</a:t>
            </a:r>
            <a:r>
              <a:rPr lang="en-GB" sz="3600">
                <a:solidFill>
                  <a:schemeClr val="accent1">
                    <a:lumMod val="50000"/>
                  </a:schemeClr>
                </a:solidFill>
                <a:latin typeface="Cambria"/>
                <a:ea typeface="Cambria"/>
                <a:cs typeface="Calibri Light"/>
              </a:rPr>
              <a:t> </a:t>
            </a:r>
            <a:r>
              <a:rPr lang="en-GB" sz="3600">
                <a:solidFill>
                  <a:srgbClr val="BA2B5E"/>
                </a:solidFill>
                <a:latin typeface="Cambria"/>
                <a:ea typeface="Cambria"/>
                <a:cs typeface="Calibri Light"/>
              </a:rPr>
              <a:t>-</a:t>
            </a:r>
            <a:r>
              <a:rPr lang="en-GB" sz="3600">
                <a:solidFill>
                  <a:schemeClr val="accent1">
                    <a:lumMod val="50000"/>
                  </a:schemeClr>
                </a:solidFill>
                <a:latin typeface="Cambria"/>
                <a:ea typeface="Cambria"/>
                <a:cs typeface="Calibri Light"/>
              </a:rPr>
              <a:t> </a:t>
            </a:r>
            <a:r>
              <a:rPr lang="en-GB" sz="2000">
                <a:solidFill>
                  <a:srgbClr val="D7226F"/>
                </a:solidFill>
                <a:latin typeface="Cambria"/>
                <a:ea typeface="Cambria"/>
                <a:cs typeface="Calibri Light"/>
              </a:rPr>
              <a:t>Bohemian Rhapsody:</a:t>
            </a:r>
            <a:endParaRPr lang="en-GB" sz="2300">
              <a:solidFill>
                <a:srgbClr val="D7226F"/>
              </a:solidFill>
              <a:latin typeface="Cambria"/>
              <a:ea typeface="Cambria"/>
              <a:cs typeface="Calibri Light"/>
            </a:endParaRPr>
          </a:p>
        </p:txBody>
      </p:sp>
      <p:sp>
        <p:nvSpPr>
          <p:cNvPr id="17" name="TextBox 16">
            <a:extLst>
              <a:ext uri="{FF2B5EF4-FFF2-40B4-BE49-F238E27FC236}">
                <a16:creationId xmlns:a16="http://schemas.microsoft.com/office/drawing/2014/main" id="{FA6A2E7F-08ED-A883-8161-F6D2C35FED32}"/>
              </a:ext>
            </a:extLst>
          </p:cNvPr>
          <p:cNvSpPr txBox="1"/>
          <p:nvPr/>
        </p:nvSpPr>
        <p:spPr>
          <a:xfrm>
            <a:off x="3625750" y="675458"/>
            <a:ext cx="3194225" cy="369332"/>
          </a:xfrm>
          <a:prstGeom prst="rect">
            <a:avLst/>
          </a:prstGeom>
          <a:noFill/>
        </p:spPr>
        <p:txBody>
          <a:bodyPr wrap="square">
            <a:spAutoFit/>
          </a:bodyPr>
          <a:lstStyle/>
          <a:p>
            <a:r>
              <a:rPr kumimoji="0" lang="en-GB" b="0" i="0" u="none" strike="noStrike" kern="1200" cap="none" spc="0" normalizeH="0" baseline="0" noProof="0">
                <a:ln>
                  <a:noFill/>
                </a:ln>
                <a:solidFill>
                  <a:srgbClr val="D7226F"/>
                </a:solidFill>
                <a:effectLst/>
                <a:uLnTx/>
                <a:uFillTx/>
                <a:latin typeface="Cambria"/>
                <a:ea typeface="Cambria"/>
                <a:cs typeface="Calibri Light"/>
              </a:rPr>
              <a:t>The Genius of Freddy Mercury</a:t>
            </a:r>
            <a:endParaRPr lang="en-GB" sz="1600"/>
          </a:p>
        </p:txBody>
      </p:sp>
      <p:sp>
        <p:nvSpPr>
          <p:cNvPr id="19" name="TextBox 18">
            <a:extLst>
              <a:ext uri="{FF2B5EF4-FFF2-40B4-BE49-F238E27FC236}">
                <a16:creationId xmlns:a16="http://schemas.microsoft.com/office/drawing/2014/main" id="{22D1247A-EE17-9963-02ED-A7ACAAAFD68D}"/>
              </a:ext>
            </a:extLst>
          </p:cNvPr>
          <p:cNvSpPr txBox="1"/>
          <p:nvPr/>
        </p:nvSpPr>
        <p:spPr>
          <a:xfrm>
            <a:off x="251805" y="1239286"/>
            <a:ext cx="3373945" cy="1184940"/>
          </a:xfrm>
          <a:prstGeom prst="rect">
            <a:avLst/>
          </a:prstGeom>
          <a:noFill/>
        </p:spPr>
        <p:txBody>
          <a:bodyPr wrap="square">
            <a:spAutoFit/>
          </a:bodyPr>
          <a:lstStyle/>
          <a:p>
            <a:pPr algn="just"/>
            <a:r>
              <a:rPr lang="en-GB" sz="1100" b="1">
                <a:solidFill>
                  <a:srgbClr val="840052"/>
                </a:solidFill>
                <a:latin typeface="Cambria" panose="02040503050406030204" pitchFamily="18" charset="0"/>
                <a:ea typeface="Cambria" panose="02040503050406030204" pitchFamily="18" charset="0"/>
              </a:rPr>
              <a:t>Freddie</a:t>
            </a:r>
            <a:r>
              <a:rPr lang="en-GB" sz="1000"/>
              <a:t> </a:t>
            </a:r>
            <a:r>
              <a:rPr lang="en-GB" sz="1000">
                <a:latin typeface="Calibri" panose="020F0502020204030204" pitchFamily="34" charset="0"/>
                <a:cs typeface="Calibri" panose="020F0502020204030204" pitchFamily="34" charset="0"/>
              </a:rPr>
              <a:t>Mercury remains one of the most iconic figures in rock music history. The frontman of Queen captivated audiences with his incredible vocal range, flamboyant stage presence, and his piano and songwriting skills. He created some of the most recognisable vocal lines and piano parts ever heard in pop music, the most iconic being the legendary intro to the first verse of Bohemian Rhapsody.</a:t>
            </a:r>
          </a:p>
        </p:txBody>
      </p:sp>
      <p:sp>
        <p:nvSpPr>
          <p:cNvPr id="20" name="Rectangle 19">
            <a:extLst>
              <a:ext uri="{FF2B5EF4-FFF2-40B4-BE49-F238E27FC236}">
                <a16:creationId xmlns:a16="http://schemas.microsoft.com/office/drawing/2014/main" id="{8415A20A-A31B-4B06-9A3E-1F1394272F65}"/>
              </a:ext>
            </a:extLst>
          </p:cNvPr>
          <p:cNvSpPr/>
          <p:nvPr/>
        </p:nvSpPr>
        <p:spPr>
          <a:xfrm>
            <a:off x="242280" y="1180003"/>
            <a:ext cx="3383470" cy="1311848"/>
          </a:xfrm>
          <a:prstGeom prst="rect">
            <a:avLst/>
          </a:prstGeom>
          <a:noFill/>
          <a:ln>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ddie Mercury">
            <a:extLst>
              <a:ext uri="{FF2B5EF4-FFF2-40B4-BE49-F238E27FC236}">
                <a16:creationId xmlns:a16="http://schemas.microsoft.com/office/drawing/2014/main" id="{964D7A2D-3A78-EA73-4495-52851C7F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582" y="1287494"/>
            <a:ext cx="1295788" cy="2092881"/>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Rounded Corners 1030">
            <a:extLst>
              <a:ext uri="{FF2B5EF4-FFF2-40B4-BE49-F238E27FC236}">
                <a16:creationId xmlns:a16="http://schemas.microsoft.com/office/drawing/2014/main" id="{4A4680F0-2734-B4AB-AFDA-E308217DBC76}"/>
              </a:ext>
            </a:extLst>
          </p:cNvPr>
          <p:cNvSpPr/>
          <p:nvPr/>
        </p:nvSpPr>
        <p:spPr>
          <a:xfrm>
            <a:off x="3826582" y="3477596"/>
            <a:ext cx="2793804" cy="2293637"/>
          </a:xfrm>
          <a:prstGeom prst="roundRect">
            <a:avLst>
              <a:gd name="adj" fmla="val 7929"/>
            </a:avLst>
          </a:prstGeom>
          <a:solidFill>
            <a:srgbClr val="840052">
              <a:alpha val="23922"/>
            </a:srgbClr>
          </a:solidFill>
          <a:ln w="28575">
            <a:solidFill>
              <a:srgbClr val="8400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reddie Mercury: Marking the Anniversary of the Queen Singer's Death">
            <a:extLst>
              <a:ext uri="{FF2B5EF4-FFF2-40B4-BE49-F238E27FC236}">
                <a16:creationId xmlns:a16="http://schemas.microsoft.com/office/drawing/2014/main" id="{5DAA775E-E023-C43A-FDDE-82F93B4FC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518" y="1277596"/>
            <a:ext cx="1440868" cy="2092881"/>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9B67BF34-B269-7535-BF26-9F32C98DF4BF}"/>
              </a:ext>
            </a:extLst>
          </p:cNvPr>
          <p:cNvSpPr txBox="1"/>
          <p:nvPr/>
        </p:nvSpPr>
        <p:spPr>
          <a:xfrm>
            <a:off x="200832" y="4513814"/>
            <a:ext cx="3424918" cy="24160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40052"/>
                </a:solidFill>
                <a:effectLst/>
                <a:uLnTx/>
                <a:uFillTx/>
                <a:latin typeface="Cambria" panose="02040503050406030204" pitchFamily="18" charset="0"/>
                <a:ea typeface="Cambria" panose="02040503050406030204" pitchFamily="18" charset="0"/>
                <a:cs typeface="Calibri" panose="020F0502020204030204" pitchFamily="34" charset="0"/>
              </a:rPr>
              <a:t>Freddie</a:t>
            </a:r>
            <a:r>
              <a:rPr kumimoji="0" lang="en-GB"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Mercury kept his private life quiet, in contrast to his captivating stage persona and charisma. A significant part of his life that he hid were his intimate relationships. Despite this, we know that he proposed to Mary Austin in the ‘70s and lived with her for several years. Their relationship ended when Freddie told her of his attraction to men, but their bond remained unbreakable, with Freddie Mercury referring to her as his ‘common-law wife,’ and leaving her his London home and the bulk of his estate upon his death. He later became involved with Irish hairdresser Jim Hutton; in an era where LGBTQ+ identities were stigmatised, Mercury chose not to hide his relationship and kept Hutton by his side in his final years, whilst battling AIDS. As his health declined, he withdrew from the public to spend time with his loved ones and make music until he passed away on 24th November 1991. </a:t>
            </a:r>
          </a:p>
        </p:txBody>
      </p:sp>
      <p:sp>
        <p:nvSpPr>
          <p:cNvPr id="1037" name="Rectangle 1036">
            <a:extLst>
              <a:ext uri="{FF2B5EF4-FFF2-40B4-BE49-F238E27FC236}">
                <a16:creationId xmlns:a16="http://schemas.microsoft.com/office/drawing/2014/main" id="{6ACFDD7F-638D-6FEB-D80E-3380BF7E8640}"/>
              </a:ext>
            </a:extLst>
          </p:cNvPr>
          <p:cNvSpPr/>
          <p:nvPr/>
        </p:nvSpPr>
        <p:spPr>
          <a:xfrm>
            <a:off x="583379" y="7028494"/>
            <a:ext cx="3014032" cy="348638"/>
          </a:xfrm>
          <a:prstGeom prst="rect">
            <a:avLst/>
          </a:prstGeom>
          <a:solidFill>
            <a:srgbClr val="CC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TextBox 1029">
            <a:extLst>
              <a:ext uri="{FF2B5EF4-FFF2-40B4-BE49-F238E27FC236}">
                <a16:creationId xmlns:a16="http://schemas.microsoft.com/office/drawing/2014/main" id="{E772289A-7BE9-7645-F330-BE54C09C21CE}"/>
              </a:ext>
            </a:extLst>
          </p:cNvPr>
          <p:cNvSpPr txBox="1"/>
          <p:nvPr/>
        </p:nvSpPr>
        <p:spPr>
          <a:xfrm>
            <a:off x="3919144" y="3577973"/>
            <a:ext cx="2608680"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40052"/>
                </a:solidFill>
                <a:effectLst/>
                <a:uLnTx/>
                <a:uFillTx/>
                <a:latin typeface="Cambria" panose="02040503050406030204" pitchFamily="18" charset="0"/>
                <a:ea typeface="Cambria" panose="02040503050406030204" pitchFamily="18" charset="0"/>
                <a:cs typeface="Calibri" panose="020F0502020204030204" pitchFamily="34" charset="0"/>
              </a:rPr>
              <a:t>One</a:t>
            </a:r>
            <a:r>
              <a:rPr kumimoji="0" lang="en-GB"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of Mercury’s main skills, alongside his singing, was his piano playing. He was by no means a virtuoso, and was never particularly impressed with his own skills, however he used what he had to consistently captivate the audience. He claimed to be constantly terrified of performing piano live on stage as he was worried that he would make a mistake – playing an instrument while singing, especially such difficult, wide-ranging vocal lines is an incredible challenge. Due to his lack of confidence, he often used guest keyboardists to perform the piano parts of his songs.  </a:t>
            </a:r>
          </a:p>
        </p:txBody>
      </p:sp>
      <p:sp>
        <p:nvSpPr>
          <p:cNvPr id="1035" name="TextBox 1034">
            <a:extLst>
              <a:ext uri="{FF2B5EF4-FFF2-40B4-BE49-F238E27FC236}">
                <a16:creationId xmlns:a16="http://schemas.microsoft.com/office/drawing/2014/main" id="{4E8BEDCF-4A5D-3BD6-F228-22001EBFED68}"/>
              </a:ext>
            </a:extLst>
          </p:cNvPr>
          <p:cNvSpPr txBox="1"/>
          <p:nvPr/>
        </p:nvSpPr>
        <p:spPr>
          <a:xfrm>
            <a:off x="219223" y="7499518"/>
            <a:ext cx="6419554" cy="22621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40052"/>
                </a:solidFill>
                <a:effectLst/>
                <a:uLnTx/>
                <a:uFillTx/>
                <a:latin typeface="Cambria" panose="02040503050406030204" pitchFamily="18" charset="0"/>
                <a:ea typeface="Cambria" panose="02040503050406030204" pitchFamily="18" charset="0"/>
                <a:cs typeface="Calibri" panose="020F0502020204030204" pitchFamily="34" charset="0"/>
              </a:rPr>
              <a:t>Freddie’s</a:t>
            </a:r>
            <a:r>
              <a:rPr kumimoji="0" lang="en-GB"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most phenomenal work, Bohemian Rhapsody, grew to become a cultural phenomenon that established itself as a staple in rock history, being widely considered as the greatest legacy of Queen. One of its notable features is its through-composed structure (meaning there are no repeated sections like a verse-chorus song), with every section being almost a different song entirely; however, they are blended perfectly into each other. The song begins with a haunting acapella introduction which leads to a poignant piano ballad, now regarded as one of the most well-known song intros. Brian May then leads into his incredible virtuosic guitar solo; this is a perfect showcase of his iconic, innovative style. He was one of the first rock guitarists to exploit the entire major scale, as opposed to the restriction of the 5-note pentatonic scale used in almost every rock solo of the era – this creates a much more adventurous, melodic sound – thanks to the use of more colourful note choices. The narrative of the song then shifts to an operatic section featuring multi tracked vocal harmonies, chromatic movement, rapid dynamic changes, and harmonic rhythm, highlighting the band’s technical prowess and Mercury’s vocal skills. The hard rock section that follows provides a stark contrast, driven by May’s powerful guitar riffs, once again making use of the major scale with moments of modal inflection (using chromaticism to add even more tastefulness). Finally, the song concludes with a beautiful, reflective ending which references motifs from the previous sections and brings Freddie Mercury’s masterpiece to a perfect close.  </a:t>
            </a:r>
          </a:p>
        </p:txBody>
      </p:sp>
      <p:sp>
        <p:nvSpPr>
          <p:cNvPr id="1036" name="TextBox 1035">
            <a:extLst>
              <a:ext uri="{FF2B5EF4-FFF2-40B4-BE49-F238E27FC236}">
                <a16:creationId xmlns:a16="http://schemas.microsoft.com/office/drawing/2014/main" id="{CEB166E4-222B-B933-2EA3-EBFC39A89F4A}"/>
              </a:ext>
            </a:extLst>
          </p:cNvPr>
          <p:cNvSpPr txBox="1"/>
          <p:nvPr/>
        </p:nvSpPr>
        <p:spPr>
          <a:xfrm>
            <a:off x="688580" y="7064313"/>
            <a:ext cx="26152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alibri"/>
                <a:ea typeface="Calibri"/>
                <a:cs typeface="Calibri"/>
              </a:rPr>
              <a:t>Article written by </a:t>
            </a:r>
            <a:r>
              <a:rPr lang="en-US" sz="1200" b="1" err="1">
                <a:solidFill>
                  <a:schemeClr val="bg1"/>
                </a:solidFill>
                <a:latin typeface="Calibri"/>
                <a:ea typeface="Calibri"/>
                <a:cs typeface="Calibri"/>
              </a:rPr>
              <a:t>K.Patel</a:t>
            </a:r>
            <a:r>
              <a:rPr lang="en-US" sz="1200" b="1">
                <a:solidFill>
                  <a:schemeClr val="bg1"/>
                </a:solidFill>
                <a:latin typeface="Calibri"/>
                <a:ea typeface="Calibri"/>
                <a:cs typeface="Calibri"/>
              </a:rPr>
              <a:t> </a:t>
            </a:r>
            <a:r>
              <a:rPr lang="en-US" sz="1200">
                <a:solidFill>
                  <a:schemeClr val="bg1"/>
                </a:solidFill>
                <a:latin typeface="Calibri"/>
                <a:ea typeface="Calibri"/>
                <a:cs typeface="Calibri"/>
              </a:rPr>
              <a:t>and </a:t>
            </a:r>
            <a:r>
              <a:rPr lang="en-US" sz="1200" b="1" err="1">
                <a:solidFill>
                  <a:schemeClr val="bg1"/>
                </a:solidFill>
                <a:latin typeface="Calibri"/>
                <a:ea typeface="Calibri"/>
                <a:cs typeface="Calibri"/>
              </a:rPr>
              <a:t>K.Russell</a:t>
            </a:r>
            <a:endParaRPr lang="en-US" sz="1200" b="1">
              <a:solidFill>
                <a:schemeClr val="bg1"/>
              </a:solidFill>
              <a:latin typeface="Calibri"/>
              <a:ea typeface="Calibri"/>
              <a:cs typeface="Calibri"/>
            </a:endParaRPr>
          </a:p>
        </p:txBody>
      </p:sp>
      <p:pic>
        <p:nvPicPr>
          <p:cNvPr id="1038" name="Picture 6" descr="Freddie Mercury: A Life in Pictures">
            <a:extLst>
              <a:ext uri="{FF2B5EF4-FFF2-40B4-BE49-F238E27FC236}">
                <a16:creationId xmlns:a16="http://schemas.microsoft.com/office/drawing/2014/main" id="{64E833DB-D0D3-A61E-03F9-040D0378A0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582" y="5893619"/>
            <a:ext cx="2755796" cy="15501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9" descr="A small flag with a green and white stripe&#10;&#10;Description automatically generated">
            <a:extLst>
              <a:ext uri="{FF2B5EF4-FFF2-40B4-BE49-F238E27FC236}">
                <a16:creationId xmlns:a16="http://schemas.microsoft.com/office/drawing/2014/main" id="{D6903132-9B15-3BA1-E20A-A57D146E2E7D}"/>
              </a:ext>
            </a:extLst>
          </p:cNvPr>
          <p:cNvPicPr>
            <a:picLocks noChangeAspect="1"/>
          </p:cNvPicPr>
          <p:nvPr/>
        </p:nvPicPr>
        <p:blipFill rotWithShape="1">
          <a:blip r:embed="rId8">
            <a:extLst>
              <a:ext uri="{28A0092B-C50C-407E-A947-70E740481C1C}">
                <a14:useLocalDpi xmlns:a14="http://schemas.microsoft.com/office/drawing/2010/main" val="0"/>
              </a:ext>
            </a:extLst>
          </a:blip>
          <a:srcRect l="11898" t="16223" r="8355" b="29527"/>
          <a:stretch/>
        </p:blipFill>
        <p:spPr>
          <a:xfrm>
            <a:off x="6115121" y="177889"/>
            <a:ext cx="482675" cy="328355"/>
          </a:xfrm>
          <a:prstGeom prst="roundRect">
            <a:avLst>
              <a:gd name="adj" fmla="val 5234"/>
            </a:avLst>
          </a:prstGeom>
        </p:spPr>
      </p:pic>
      <p:pic>
        <p:nvPicPr>
          <p:cNvPr id="1042" name="Picture 1041" descr="A rainbow flag with a black border&#10;&#10;Description automatically generated">
            <a:extLst>
              <a:ext uri="{FF2B5EF4-FFF2-40B4-BE49-F238E27FC236}">
                <a16:creationId xmlns:a16="http://schemas.microsoft.com/office/drawing/2014/main" id="{78A4088B-71DA-5280-5BE4-8C72CBFA6948}"/>
              </a:ext>
            </a:extLst>
          </p:cNvPr>
          <p:cNvPicPr>
            <a:picLocks noChangeAspect="1"/>
          </p:cNvPicPr>
          <p:nvPr/>
        </p:nvPicPr>
        <p:blipFill rotWithShape="1">
          <a:blip r:embed="rId9">
            <a:extLst>
              <a:ext uri="{28A0092B-C50C-407E-A947-70E740481C1C}">
                <a14:useLocalDpi xmlns:a14="http://schemas.microsoft.com/office/drawing/2010/main" val="0"/>
              </a:ext>
            </a:extLst>
          </a:blip>
          <a:srcRect l="13723" t="17390" r="8631" b="30143"/>
          <a:stretch/>
        </p:blipFill>
        <p:spPr>
          <a:xfrm rot="900000">
            <a:off x="3412710" y="6884964"/>
            <a:ext cx="546076" cy="369003"/>
          </a:xfrm>
          <a:prstGeom prst="roundRect">
            <a:avLst>
              <a:gd name="adj" fmla="val 3755"/>
            </a:avLst>
          </a:prstGeom>
        </p:spPr>
      </p:pic>
      <p:pic>
        <p:nvPicPr>
          <p:cNvPr id="1045" name="Graphic 1044" descr="Treble clef with solid fill">
            <a:extLst>
              <a:ext uri="{FF2B5EF4-FFF2-40B4-BE49-F238E27FC236}">
                <a16:creationId xmlns:a16="http://schemas.microsoft.com/office/drawing/2014/main" id="{D15DDF19-751E-F358-0C2E-8EFC911029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776" y="6941651"/>
            <a:ext cx="546076" cy="546076"/>
          </a:xfrm>
          <a:prstGeom prst="rect">
            <a:avLst/>
          </a:prstGeom>
        </p:spPr>
      </p:pic>
      <p:pic>
        <p:nvPicPr>
          <p:cNvPr id="1051" name="Graphic 1050" descr="Music notation with solid fill">
            <a:extLst>
              <a:ext uri="{FF2B5EF4-FFF2-40B4-BE49-F238E27FC236}">
                <a16:creationId xmlns:a16="http://schemas.microsoft.com/office/drawing/2014/main" id="{7574F559-A13A-76CD-8D73-BBD8C40FC3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93785" y="2026566"/>
            <a:ext cx="831965" cy="831965"/>
          </a:xfrm>
          <a:prstGeom prst="rect">
            <a:avLst/>
          </a:prstGeom>
        </p:spPr>
      </p:pic>
    </p:spTree>
    <p:extLst>
      <p:ext uri="{BB962C8B-B14F-4D97-AF65-F5344CB8AC3E}">
        <p14:creationId xmlns:p14="http://schemas.microsoft.com/office/powerpoint/2010/main" val="2096101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958F-D66C-C5EB-6737-B533D5F7C5A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45C6C03-2E2A-201A-701A-D432C8DB3225}"/>
              </a:ext>
            </a:extLst>
          </p:cNvPr>
          <p:cNvSpPr txBox="1"/>
          <p:nvPr/>
        </p:nvSpPr>
        <p:spPr>
          <a:xfrm>
            <a:off x="1716578" y="4769719"/>
            <a:ext cx="3433156" cy="369332"/>
          </a:xfrm>
          <a:prstGeom prst="rect">
            <a:avLst/>
          </a:prstGeom>
          <a:noFill/>
        </p:spPr>
        <p:txBody>
          <a:bodyPr wrap="square">
            <a:spAutoFit/>
          </a:bodyPr>
          <a:lstStyle/>
          <a:p>
            <a:r>
              <a:rPr lang="en-GB" b="0" i="0" u="none" strike="noStrike">
                <a:solidFill>
                  <a:srgbClr val="000000"/>
                </a:solidFill>
                <a:effectLst/>
                <a:latin typeface="-webkit-standard"/>
              </a:rPr>
              <a:t> </a:t>
            </a:r>
            <a:endParaRPr lang="en-US"/>
          </a:p>
        </p:txBody>
      </p:sp>
      <p:sp>
        <p:nvSpPr>
          <p:cNvPr id="2" name="Rectangle 1">
            <a:extLst>
              <a:ext uri="{FF2B5EF4-FFF2-40B4-BE49-F238E27FC236}">
                <a16:creationId xmlns:a16="http://schemas.microsoft.com/office/drawing/2014/main" id="{EB27DFA7-960C-1932-A627-0502B0FF1CE2}"/>
              </a:ext>
            </a:extLst>
          </p:cNvPr>
          <p:cNvSpPr/>
          <p:nvPr/>
        </p:nvSpPr>
        <p:spPr>
          <a:xfrm>
            <a:off x="169893" y="232756"/>
            <a:ext cx="6483926" cy="9410007"/>
          </a:xfrm>
          <a:prstGeom prst="rect">
            <a:avLst/>
          </a:prstGeom>
          <a:solidFill>
            <a:srgbClr val="E4A6BC"/>
          </a:solidFill>
          <a:ln>
            <a:solidFill>
              <a:srgbClr val="E4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186EDC-EE49-3053-B33A-5E7CD3BBAFC0}"/>
              </a:ext>
            </a:extLst>
          </p:cNvPr>
          <p:cNvSpPr/>
          <p:nvPr/>
        </p:nvSpPr>
        <p:spPr>
          <a:xfrm>
            <a:off x="5760973" y="540854"/>
            <a:ext cx="602463" cy="8755885"/>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AE0D6524-E3AC-3B81-C779-572A67498F08}"/>
              </a:ext>
            </a:extLst>
          </p:cNvPr>
          <p:cNvSpPr/>
          <p:nvPr/>
        </p:nvSpPr>
        <p:spPr>
          <a:xfrm>
            <a:off x="481132" y="527504"/>
            <a:ext cx="5012052" cy="3735007"/>
          </a:xfrm>
          <a:prstGeom prst="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13">
            <a:extLst>
              <a:ext uri="{FF2B5EF4-FFF2-40B4-BE49-F238E27FC236}">
                <a16:creationId xmlns:a16="http://schemas.microsoft.com/office/drawing/2014/main" id="{ECA1CC40-F83A-1691-7068-D2457974EFEA}"/>
              </a:ext>
            </a:extLst>
          </p:cNvPr>
          <p:cNvSpPr txBox="1"/>
          <p:nvPr/>
        </p:nvSpPr>
        <p:spPr>
          <a:xfrm>
            <a:off x="594502" y="684066"/>
            <a:ext cx="4866664" cy="34470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bg1"/>
                </a:solidFill>
                <a:latin typeface="Cambria"/>
                <a:ea typeface="Cambria"/>
                <a:cs typeface="Calibri"/>
              </a:rPr>
              <a:t>CREDITS</a:t>
            </a:r>
          </a:p>
          <a:p>
            <a:pPr algn="l" rtl="0" fontAlgn="base"/>
            <a:r>
              <a:rPr lang="en-GB" sz="1800" b="1" i="0" u="none" strike="noStrike">
                <a:solidFill>
                  <a:srgbClr val="FFFFFF"/>
                </a:solidFill>
                <a:effectLst/>
                <a:latin typeface="Cambria" panose="02040503050406030204" pitchFamily="18" charset="0"/>
              </a:rPr>
              <a:t>Writers: Laura </a:t>
            </a:r>
            <a:r>
              <a:rPr lang="en-GB" sz="1800" b="1" i="0" u="none" strike="noStrike" err="1">
                <a:solidFill>
                  <a:srgbClr val="FFFFFF"/>
                </a:solidFill>
                <a:effectLst/>
                <a:latin typeface="Cambria" panose="02040503050406030204" pitchFamily="18" charset="0"/>
              </a:rPr>
              <a:t>Hatherly</a:t>
            </a:r>
            <a:r>
              <a:rPr lang="en-GB" sz="1800" b="1" i="0" u="none" strike="noStrike">
                <a:solidFill>
                  <a:srgbClr val="FFFFFF"/>
                </a:solidFill>
                <a:effectLst/>
                <a:latin typeface="Cambria" panose="02040503050406030204" pitchFamily="18" charset="0"/>
              </a:rPr>
              <a:t>, George Heald, Cora Bromby, </a:t>
            </a:r>
            <a:r>
              <a:rPr lang="en-GB" sz="1800" b="1" i="0" u="none" strike="noStrike" err="1">
                <a:solidFill>
                  <a:srgbClr val="FFFFFF"/>
                </a:solidFill>
                <a:effectLst/>
                <a:latin typeface="Cambria" panose="02040503050406030204" pitchFamily="18" charset="0"/>
              </a:rPr>
              <a:t>Simren</a:t>
            </a:r>
            <a:r>
              <a:rPr lang="en-GB" sz="1800" b="1" i="0" u="none" strike="noStrike">
                <a:solidFill>
                  <a:srgbClr val="FFFFFF"/>
                </a:solidFill>
                <a:effectLst/>
                <a:latin typeface="Cambria" panose="02040503050406030204" pitchFamily="18" charset="0"/>
              </a:rPr>
              <a:t> Saleem, </a:t>
            </a:r>
            <a:r>
              <a:rPr lang="en-GB" b="1">
                <a:solidFill>
                  <a:srgbClr val="FFFFFF"/>
                </a:solidFill>
                <a:latin typeface="Cambria" panose="02040503050406030204" pitchFamily="18" charset="0"/>
              </a:rPr>
              <a:t>Alice Cheesbrough, </a:t>
            </a:r>
            <a:r>
              <a:rPr lang="en-GB" sz="1800" b="1" i="0" u="none" strike="noStrike">
                <a:solidFill>
                  <a:srgbClr val="FFFFFF"/>
                </a:solidFill>
                <a:effectLst/>
                <a:latin typeface="Cambria" panose="02040503050406030204" pitchFamily="18" charset="0"/>
              </a:rPr>
              <a:t>Emma Dye, Oliver Marques, Maya Khan, Shyla Velasquez-Fox, Beth Griffiths, </a:t>
            </a:r>
            <a:r>
              <a:rPr lang="en-GB" sz="1800" b="1" i="0" u="none" strike="noStrike" err="1">
                <a:solidFill>
                  <a:srgbClr val="FFFFFF"/>
                </a:solidFill>
                <a:effectLst/>
                <a:latin typeface="Cambria" panose="02040503050406030204" pitchFamily="18" charset="0"/>
              </a:rPr>
              <a:t>Kyran</a:t>
            </a:r>
            <a:r>
              <a:rPr lang="en-GB" sz="1800" b="1" i="0" u="none" strike="noStrike">
                <a:solidFill>
                  <a:srgbClr val="FFFFFF"/>
                </a:solidFill>
                <a:effectLst/>
                <a:latin typeface="Cambria" panose="02040503050406030204" pitchFamily="18" charset="0"/>
              </a:rPr>
              <a:t> Russell, </a:t>
            </a:r>
            <a:r>
              <a:rPr lang="en-GB" sz="1800" b="1" i="0" u="none" strike="noStrike" err="1">
                <a:solidFill>
                  <a:srgbClr val="FFFFFF"/>
                </a:solidFill>
                <a:effectLst/>
                <a:latin typeface="Cambria" panose="02040503050406030204" pitchFamily="18" charset="0"/>
              </a:rPr>
              <a:t>Krish</a:t>
            </a:r>
            <a:r>
              <a:rPr lang="en-GB" sz="1800" b="1" i="0" u="none" strike="noStrike">
                <a:solidFill>
                  <a:srgbClr val="FFFFFF"/>
                </a:solidFill>
                <a:effectLst/>
                <a:latin typeface="Cambria" panose="02040503050406030204" pitchFamily="18" charset="0"/>
              </a:rPr>
              <a:t> Patel</a:t>
            </a:r>
            <a:r>
              <a:rPr lang="en-US" sz="1800" b="0" i="0" u="none" strike="noStrike">
                <a:solidFill>
                  <a:srgbClr val="000000"/>
                </a:solidFill>
                <a:effectLst/>
                <a:latin typeface="Cambria" panose="02040503050406030204" pitchFamily="18" charset="0"/>
              </a:rPr>
              <a:t>​</a:t>
            </a:r>
            <a:r>
              <a:rPr lang="en-US" sz="1800" b="1" i="0" u="none" strike="noStrike">
                <a:solidFill>
                  <a:schemeClr val="bg1"/>
                </a:solidFill>
                <a:effectLst/>
                <a:latin typeface="Cambria" panose="02040503050406030204" pitchFamily="18" charset="0"/>
              </a:rPr>
              <a:t>, Lucy Webb, </a:t>
            </a:r>
            <a:r>
              <a:rPr lang="en-US" sz="1800" b="1" i="0" u="none" strike="noStrike" err="1">
                <a:solidFill>
                  <a:schemeClr val="bg1"/>
                </a:solidFill>
                <a:effectLst/>
                <a:latin typeface="Cambria" panose="02040503050406030204" pitchFamily="18" charset="0"/>
              </a:rPr>
              <a:t>Siddhesh</a:t>
            </a:r>
            <a:r>
              <a:rPr lang="en-US" sz="1800" b="1" i="0" u="none" strike="noStrike">
                <a:solidFill>
                  <a:schemeClr val="bg1"/>
                </a:solidFill>
                <a:effectLst/>
                <a:latin typeface="Cambria" panose="02040503050406030204" pitchFamily="18" charset="0"/>
              </a:rPr>
              <a:t> </a:t>
            </a:r>
            <a:r>
              <a:rPr lang="en-US" sz="1800" b="1" i="0" u="none" strike="noStrike" err="1">
                <a:solidFill>
                  <a:schemeClr val="bg1"/>
                </a:solidFill>
                <a:effectLst/>
                <a:latin typeface="Cambria" panose="02040503050406030204" pitchFamily="18" charset="0"/>
              </a:rPr>
              <a:t>Pimplapure</a:t>
            </a:r>
            <a:r>
              <a:rPr lang="en-US" b="1">
                <a:solidFill>
                  <a:schemeClr val="bg1"/>
                </a:solidFill>
                <a:latin typeface="Cambria" panose="02040503050406030204" pitchFamily="18" charset="0"/>
              </a:rPr>
              <a:t>, </a:t>
            </a:r>
            <a:r>
              <a:rPr lang="en-US" sz="1800" b="1" i="0" u="none" strike="noStrike">
                <a:solidFill>
                  <a:schemeClr val="bg1"/>
                </a:solidFill>
                <a:effectLst/>
                <a:latin typeface="Cambria" panose="02040503050406030204" pitchFamily="18" charset="0"/>
              </a:rPr>
              <a:t>Miss </a:t>
            </a:r>
            <a:r>
              <a:rPr lang="en-US" sz="1800" b="1" i="0" u="none" strike="noStrike" err="1">
                <a:solidFill>
                  <a:schemeClr val="bg1"/>
                </a:solidFill>
                <a:effectLst/>
                <a:latin typeface="Cambria" panose="02040503050406030204" pitchFamily="18" charset="0"/>
              </a:rPr>
              <a:t>Gennevieve</a:t>
            </a:r>
            <a:endParaRPr lang="en-US" b="1" i="0" u="none" strike="noStrike">
              <a:solidFill>
                <a:schemeClr val="bg1"/>
              </a:solidFill>
              <a:effectLst/>
              <a:latin typeface="Segoe UI" panose="020B0502040204020203" pitchFamily="34" charset="0"/>
            </a:endParaRPr>
          </a:p>
          <a:p>
            <a:pPr algn="l" rtl="0" fontAlgn="base"/>
            <a:r>
              <a:rPr lang="en-GB" sz="1800" b="1" i="0" u="none" strike="noStrike">
                <a:solidFill>
                  <a:srgbClr val="FFFFFF"/>
                </a:solidFill>
                <a:effectLst/>
                <a:latin typeface="Cambria" panose="02040503050406030204" pitchFamily="18" charset="0"/>
              </a:rPr>
              <a:t>Editors: Alice Cheesbrough, Emma Dye, Oliver Marques </a:t>
            </a:r>
            <a:endParaRPr lang="en-US" b="0" i="0" u="none" strike="noStrike">
              <a:solidFill>
                <a:srgbClr val="000000"/>
              </a:solidFill>
              <a:effectLst/>
              <a:latin typeface="Segoe UI" panose="020B0502040204020203" pitchFamily="34" charset="0"/>
            </a:endParaRPr>
          </a:p>
          <a:p>
            <a:pPr algn="l" rtl="0" fontAlgn="base"/>
            <a:r>
              <a:rPr lang="en-GB" sz="1800" b="1" i="0" u="none" strike="noStrike">
                <a:solidFill>
                  <a:srgbClr val="FFFFFF"/>
                </a:solidFill>
                <a:effectLst/>
                <a:latin typeface="Cambria" panose="02040503050406030204" pitchFamily="18" charset="0"/>
              </a:rPr>
              <a:t>Formatters: Alice Cheesbrough, Emma Dye, Laura </a:t>
            </a:r>
            <a:r>
              <a:rPr lang="en-GB" sz="1800" b="1" i="0" u="none" strike="noStrike" err="1">
                <a:solidFill>
                  <a:srgbClr val="FFFFFF"/>
                </a:solidFill>
                <a:effectLst/>
                <a:latin typeface="Cambria" panose="02040503050406030204" pitchFamily="18" charset="0"/>
              </a:rPr>
              <a:t>Hatherly</a:t>
            </a:r>
            <a:r>
              <a:rPr lang="en-US" sz="1800" b="0" i="0" u="none" strike="noStrike">
                <a:solidFill>
                  <a:srgbClr val="000000"/>
                </a:solidFill>
                <a:effectLst/>
                <a:latin typeface="Cambria" panose="02040503050406030204" pitchFamily="18" charset="0"/>
              </a:rPr>
              <a:t>​</a:t>
            </a:r>
            <a:endParaRPr lang="en-US" b="0" i="0" u="none" strike="noStrike">
              <a:solidFill>
                <a:srgbClr val="000000"/>
              </a:solidFill>
              <a:effectLst/>
              <a:latin typeface="Segoe UI" panose="020B0502040204020203" pitchFamily="34" charset="0"/>
            </a:endParaRPr>
          </a:p>
          <a:p>
            <a:pPr algn="l" rtl="0" fontAlgn="base"/>
            <a:r>
              <a:rPr lang="en-GB" sz="1800" b="1" i="0" u="none" strike="noStrike">
                <a:solidFill>
                  <a:srgbClr val="FFFFFF"/>
                </a:solidFill>
                <a:effectLst/>
                <a:latin typeface="Cambria" panose="02040503050406030204" pitchFamily="18" charset="0"/>
              </a:rPr>
              <a:t>Proofed by: Mrs Thomas</a:t>
            </a:r>
            <a:endParaRPr lang="en-US" b="0" i="0" u="none" strike="noStrike">
              <a:solidFill>
                <a:srgbClr val="000000"/>
              </a:solidFill>
              <a:effectLst/>
              <a:latin typeface="Segoe UI" panose="020B0502040204020203" pitchFamily="34" charset="0"/>
            </a:endParaRPr>
          </a:p>
        </p:txBody>
      </p:sp>
      <p:sp>
        <p:nvSpPr>
          <p:cNvPr id="5" name="Rectangle: Rounded Corners 4">
            <a:extLst>
              <a:ext uri="{FF2B5EF4-FFF2-40B4-BE49-F238E27FC236}">
                <a16:creationId xmlns:a16="http://schemas.microsoft.com/office/drawing/2014/main" id="{8469D99D-CF29-54BD-F7AE-DCB1E2FF8E4F}"/>
              </a:ext>
            </a:extLst>
          </p:cNvPr>
          <p:cNvSpPr/>
          <p:nvPr/>
        </p:nvSpPr>
        <p:spPr>
          <a:xfrm>
            <a:off x="442526" y="8176239"/>
            <a:ext cx="5012835" cy="1087532"/>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extBox 7">
            <a:extLst>
              <a:ext uri="{FF2B5EF4-FFF2-40B4-BE49-F238E27FC236}">
                <a16:creationId xmlns:a16="http://schemas.microsoft.com/office/drawing/2014/main" id="{0E356888-D0B0-29BD-F1A6-ED72277B48B9}"/>
              </a:ext>
            </a:extLst>
          </p:cNvPr>
          <p:cNvSpPr txBox="1"/>
          <p:nvPr/>
        </p:nvSpPr>
        <p:spPr>
          <a:xfrm>
            <a:off x="593387" y="8350511"/>
            <a:ext cx="485362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FFFFFF"/>
                </a:solidFill>
                <a:cs typeface="Calibri"/>
              </a:rPr>
              <a:t>For any questions, requests or volunteers, feel free to email us at: </a:t>
            </a:r>
            <a:endParaRPr lang="en-US">
              <a:solidFill>
                <a:srgbClr val="FFFFFF"/>
              </a:solidFill>
            </a:endParaRPr>
          </a:p>
          <a:p>
            <a:r>
              <a:rPr lang="en-GB" sz="1400" b="1">
                <a:solidFill>
                  <a:srgbClr val="FFFFFF"/>
                </a:solidFill>
                <a:cs typeface="Calibri"/>
              </a:rPr>
              <a:t>WhattheHeck@heckgrammar.co.uk</a:t>
            </a:r>
            <a:endParaRPr lang="en-GB">
              <a:solidFill>
                <a:srgbClr val="FFFFFF"/>
              </a:solidFill>
            </a:endParaRPr>
          </a:p>
        </p:txBody>
      </p:sp>
    </p:spTree>
    <p:extLst>
      <p:ext uri="{BB962C8B-B14F-4D97-AF65-F5344CB8AC3E}">
        <p14:creationId xmlns:p14="http://schemas.microsoft.com/office/powerpoint/2010/main" val="283495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48C72-162C-F2C0-7DDD-AEC152461ED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C07450C-3F5F-A842-EECF-BB8CBEA32371}"/>
              </a:ext>
            </a:extLst>
          </p:cNvPr>
          <p:cNvSpPr/>
          <p:nvPr/>
        </p:nvSpPr>
        <p:spPr>
          <a:xfrm>
            <a:off x="255995" y="4167416"/>
            <a:ext cx="6370730" cy="5493457"/>
          </a:xfrm>
          <a:prstGeom prst="rect">
            <a:avLst/>
          </a:prstGeom>
          <a:solidFill>
            <a:srgbClr val="FDFBBB"/>
          </a:solidFill>
          <a:ln>
            <a:solidFill>
              <a:srgbClr val="FDF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166E0C-2D45-DCE6-1061-7A7B25E94F2A}"/>
              </a:ext>
            </a:extLst>
          </p:cNvPr>
          <p:cNvSpPr/>
          <p:nvPr/>
        </p:nvSpPr>
        <p:spPr>
          <a:xfrm>
            <a:off x="251978" y="285848"/>
            <a:ext cx="3196244" cy="748145"/>
          </a:xfrm>
          <a:prstGeom prst="rect">
            <a:avLst/>
          </a:prstGeom>
          <a:solidFill>
            <a:srgbClr val="FDFBBB"/>
          </a:solidFill>
          <a:ln>
            <a:solidFill>
              <a:srgbClr val="FDF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5" name="Title 1">
            <a:extLst>
              <a:ext uri="{FF2B5EF4-FFF2-40B4-BE49-F238E27FC236}">
                <a16:creationId xmlns:a16="http://schemas.microsoft.com/office/drawing/2014/main" id="{9602C9AE-9254-98EC-4E03-890C188222D9}"/>
              </a:ext>
            </a:extLst>
          </p:cNvPr>
          <p:cNvSpPr txBox="1">
            <a:spLocks/>
          </p:cNvSpPr>
          <p:nvPr/>
        </p:nvSpPr>
        <p:spPr>
          <a:xfrm>
            <a:off x="317234" y="191957"/>
            <a:ext cx="4802901" cy="7187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r>
              <a:rPr lang="en-GB" sz="2800" b="1">
                <a:solidFill>
                  <a:srgbClr val="F2B800"/>
                </a:solidFill>
                <a:latin typeface="Cambria"/>
                <a:ea typeface="Cambria"/>
                <a:cs typeface="Calibri Light"/>
              </a:rPr>
              <a:t>Student life </a:t>
            </a:r>
            <a:r>
              <a:rPr lang="en-GB" sz="1600">
                <a:solidFill>
                  <a:srgbClr val="F2B800"/>
                </a:solidFill>
                <a:latin typeface="Cambria"/>
                <a:ea typeface="Cambria"/>
                <a:cs typeface="Calibri Light"/>
              </a:rPr>
              <a:t>– </a:t>
            </a:r>
            <a:r>
              <a:rPr lang="en-GB" sz="1800">
                <a:solidFill>
                  <a:srgbClr val="F2B800"/>
                </a:solidFill>
                <a:latin typeface="Cambria"/>
                <a:ea typeface="Cambria"/>
                <a:cs typeface="Calibri Light"/>
              </a:rPr>
              <a:t>House Update</a:t>
            </a:r>
          </a:p>
        </p:txBody>
      </p:sp>
      <p:sp>
        <p:nvSpPr>
          <p:cNvPr id="7" name="Oval 6">
            <a:extLst>
              <a:ext uri="{FF2B5EF4-FFF2-40B4-BE49-F238E27FC236}">
                <a16:creationId xmlns:a16="http://schemas.microsoft.com/office/drawing/2014/main" id="{76C57EB1-8FD7-9FE9-C6C9-0D271619E2CE}"/>
              </a:ext>
            </a:extLst>
          </p:cNvPr>
          <p:cNvSpPr/>
          <p:nvPr/>
        </p:nvSpPr>
        <p:spPr>
          <a:xfrm>
            <a:off x="442590" y="490335"/>
            <a:ext cx="342985" cy="331266"/>
          </a:xfrm>
          <a:prstGeom prst="ellipse">
            <a:avLst/>
          </a:prstGeom>
          <a:solidFill>
            <a:schemeClr val="bg1"/>
          </a:solidFill>
          <a:ln>
            <a:solidFill>
              <a:srgbClr val="FCFB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9" name="TextBox 5">
            <a:extLst>
              <a:ext uri="{FF2B5EF4-FFF2-40B4-BE49-F238E27FC236}">
                <a16:creationId xmlns:a16="http://schemas.microsoft.com/office/drawing/2014/main" id="{FA6E4506-2FEB-9707-F058-7993195DED1A}"/>
              </a:ext>
            </a:extLst>
          </p:cNvPr>
          <p:cNvSpPr txBox="1"/>
          <p:nvPr/>
        </p:nvSpPr>
        <p:spPr>
          <a:xfrm>
            <a:off x="487443" y="565114"/>
            <a:ext cx="28876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b="1">
                <a:solidFill>
                  <a:srgbClr val="F1B700"/>
                </a:solidFill>
                <a:latin typeface="Calibri" panose="020F0502020204030204" pitchFamily="34" charset="0"/>
                <a:ea typeface="Calibri"/>
                <a:cs typeface="Calibri" panose="020F0502020204030204" pitchFamily="34" charset="0"/>
              </a:rPr>
              <a:t>2</a:t>
            </a:r>
          </a:p>
        </p:txBody>
      </p:sp>
      <p:sp>
        <p:nvSpPr>
          <p:cNvPr id="34" name="Rectangle 33">
            <a:extLst>
              <a:ext uri="{FF2B5EF4-FFF2-40B4-BE49-F238E27FC236}">
                <a16:creationId xmlns:a16="http://schemas.microsoft.com/office/drawing/2014/main" id="{268889E5-F620-4938-2ECC-7CD83923CD48}"/>
              </a:ext>
            </a:extLst>
          </p:cNvPr>
          <p:cNvSpPr/>
          <p:nvPr/>
        </p:nvSpPr>
        <p:spPr>
          <a:xfrm>
            <a:off x="231451" y="1206214"/>
            <a:ext cx="4626297" cy="2792354"/>
          </a:xfrm>
          <a:prstGeom prst="rect">
            <a:avLst/>
          </a:prstGeom>
          <a:solidFill>
            <a:srgbClr val="FEFDE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7E49D13B-CB7A-7C8E-8631-CE211FB123B2}"/>
              </a:ext>
            </a:extLst>
          </p:cNvPr>
          <p:cNvSpPr/>
          <p:nvPr/>
        </p:nvSpPr>
        <p:spPr>
          <a:xfrm>
            <a:off x="429883" y="2055989"/>
            <a:ext cx="4229889" cy="4572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latin typeface="Calibri"/>
                <a:ea typeface="Calibri"/>
                <a:cs typeface="Calibri"/>
              </a:rPr>
              <a:t>Houldsworth </a:t>
            </a:r>
            <a:r>
              <a:rPr lang="en-GB">
                <a:latin typeface="Calibri"/>
                <a:ea typeface="Calibri"/>
                <a:cs typeface="Calibri"/>
              </a:rPr>
              <a:t>–  Points </a:t>
            </a:r>
            <a:endParaRPr lang="en-GB"/>
          </a:p>
        </p:txBody>
      </p:sp>
      <p:sp>
        <p:nvSpPr>
          <p:cNvPr id="36" name="Rectangle 35">
            <a:extLst>
              <a:ext uri="{FF2B5EF4-FFF2-40B4-BE49-F238E27FC236}">
                <a16:creationId xmlns:a16="http://schemas.microsoft.com/office/drawing/2014/main" id="{C01BA4DE-480C-B87C-719D-446F791B7758}"/>
              </a:ext>
            </a:extLst>
          </p:cNvPr>
          <p:cNvSpPr/>
          <p:nvPr/>
        </p:nvSpPr>
        <p:spPr>
          <a:xfrm>
            <a:off x="429976" y="1399665"/>
            <a:ext cx="4229889" cy="52251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alibri"/>
                <a:ea typeface="Calibri"/>
                <a:cs typeface="Calibri"/>
              </a:rPr>
              <a:t>Priestley </a:t>
            </a:r>
            <a:r>
              <a:rPr lang="en-GB">
                <a:solidFill>
                  <a:schemeClr val="bg1"/>
                </a:solidFill>
                <a:latin typeface="Calibri"/>
                <a:ea typeface="Calibri"/>
                <a:cs typeface="Calibri"/>
              </a:rPr>
              <a:t>–  Points </a:t>
            </a:r>
          </a:p>
        </p:txBody>
      </p:sp>
      <p:sp>
        <p:nvSpPr>
          <p:cNvPr id="37" name="Rectangle 36">
            <a:extLst>
              <a:ext uri="{FF2B5EF4-FFF2-40B4-BE49-F238E27FC236}">
                <a16:creationId xmlns:a16="http://schemas.microsoft.com/office/drawing/2014/main" id="{F98D3832-1066-31AC-833D-0E7AA0CBF90D}"/>
              </a:ext>
            </a:extLst>
          </p:cNvPr>
          <p:cNvSpPr/>
          <p:nvPr/>
        </p:nvSpPr>
        <p:spPr>
          <a:xfrm>
            <a:off x="429987" y="2640861"/>
            <a:ext cx="4229889" cy="4572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latin typeface="Calibri"/>
                <a:ea typeface="Calibri"/>
                <a:cs typeface="Calibri"/>
              </a:rPr>
              <a:t>Clarke </a:t>
            </a:r>
            <a:r>
              <a:rPr lang="en-GB">
                <a:latin typeface="Calibri"/>
                <a:ea typeface="Calibri"/>
                <a:cs typeface="Calibri"/>
              </a:rPr>
              <a:t>–  Points </a:t>
            </a:r>
          </a:p>
        </p:txBody>
      </p:sp>
      <p:sp>
        <p:nvSpPr>
          <p:cNvPr id="38" name="Rectangle 37">
            <a:extLst>
              <a:ext uri="{FF2B5EF4-FFF2-40B4-BE49-F238E27FC236}">
                <a16:creationId xmlns:a16="http://schemas.microsoft.com/office/drawing/2014/main" id="{C0557314-0A5F-A2CA-F0A7-79EC7C673E1A}"/>
              </a:ext>
            </a:extLst>
          </p:cNvPr>
          <p:cNvSpPr/>
          <p:nvPr/>
        </p:nvSpPr>
        <p:spPr>
          <a:xfrm>
            <a:off x="429998" y="3236549"/>
            <a:ext cx="4229889" cy="48623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latin typeface="Calibri"/>
                <a:ea typeface="Calibri"/>
                <a:cs typeface="Calibri"/>
              </a:rPr>
              <a:t>Bronte </a:t>
            </a:r>
            <a:r>
              <a:rPr lang="en-GB">
                <a:solidFill>
                  <a:schemeClr val="bg1"/>
                </a:solidFill>
                <a:latin typeface="Calibri"/>
                <a:ea typeface="Calibri"/>
                <a:cs typeface="Calibri"/>
              </a:rPr>
              <a:t>–   Points</a:t>
            </a:r>
          </a:p>
        </p:txBody>
      </p:sp>
      <p:sp>
        <p:nvSpPr>
          <p:cNvPr id="39" name="Oval 38">
            <a:extLst>
              <a:ext uri="{FF2B5EF4-FFF2-40B4-BE49-F238E27FC236}">
                <a16:creationId xmlns:a16="http://schemas.microsoft.com/office/drawing/2014/main" id="{06B339D1-7D02-F70D-EF21-A2B79247CF3D}"/>
              </a:ext>
            </a:extLst>
          </p:cNvPr>
          <p:cNvSpPr/>
          <p:nvPr/>
        </p:nvSpPr>
        <p:spPr>
          <a:xfrm>
            <a:off x="1252072" y="1524276"/>
            <a:ext cx="241147" cy="26125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A460ECF3-6B9C-2818-AD1B-0E5DC6153A62}"/>
              </a:ext>
            </a:extLst>
          </p:cNvPr>
          <p:cNvSpPr/>
          <p:nvPr/>
        </p:nvSpPr>
        <p:spPr>
          <a:xfrm>
            <a:off x="1282070" y="2721154"/>
            <a:ext cx="241147" cy="26125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92440E08-DDEF-BA5C-A14A-6A514115715A}"/>
              </a:ext>
            </a:extLst>
          </p:cNvPr>
          <p:cNvSpPr/>
          <p:nvPr/>
        </p:nvSpPr>
        <p:spPr>
          <a:xfrm>
            <a:off x="977478" y="2165301"/>
            <a:ext cx="241147" cy="26125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B0EE5AED-F36C-E060-44BF-666A488D4B36}"/>
              </a:ext>
            </a:extLst>
          </p:cNvPr>
          <p:cNvSpPr/>
          <p:nvPr/>
        </p:nvSpPr>
        <p:spPr>
          <a:xfrm>
            <a:off x="1147124" y="3330856"/>
            <a:ext cx="241147" cy="26125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8B8C3192-1C02-DFE7-3796-C312EDEBF404}"/>
              </a:ext>
            </a:extLst>
          </p:cNvPr>
          <p:cNvSpPr txBox="1"/>
          <p:nvPr/>
        </p:nvSpPr>
        <p:spPr>
          <a:xfrm>
            <a:off x="1226533" y="1489307"/>
            <a:ext cx="226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F4B183"/>
                </a:solidFill>
                <a:latin typeface="Calibri" panose="020F0502020204030204" pitchFamily="34" charset="0"/>
                <a:cs typeface="Calibri" panose="020F0502020204030204" pitchFamily="34" charset="0"/>
              </a:rPr>
              <a:t>1</a:t>
            </a:r>
            <a:endParaRPr lang="en-GB">
              <a:solidFill>
                <a:srgbClr val="F4B183"/>
              </a:solidFill>
              <a:latin typeface="Calibri" panose="020F0502020204030204" pitchFamily="34" charset="0"/>
              <a:ea typeface="Calibri"/>
              <a:cs typeface="Calibri" panose="020F0502020204030204" pitchFamily="34" charset="0"/>
            </a:endParaRPr>
          </a:p>
        </p:txBody>
      </p:sp>
      <p:sp>
        <p:nvSpPr>
          <p:cNvPr id="44" name="TextBox 43">
            <a:extLst>
              <a:ext uri="{FF2B5EF4-FFF2-40B4-BE49-F238E27FC236}">
                <a16:creationId xmlns:a16="http://schemas.microsoft.com/office/drawing/2014/main" id="{5BED823D-6412-F986-120C-41D14DDF8A5C}"/>
              </a:ext>
            </a:extLst>
          </p:cNvPr>
          <p:cNvSpPr txBox="1"/>
          <p:nvPr/>
        </p:nvSpPr>
        <p:spPr>
          <a:xfrm>
            <a:off x="942527" y="2111263"/>
            <a:ext cx="225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A9D18E"/>
                </a:solidFill>
                <a:latin typeface="Calibri" panose="020F0502020204030204" pitchFamily="34" charset="0"/>
                <a:cs typeface="Calibri" panose="020F0502020204030204" pitchFamily="34" charset="0"/>
              </a:rPr>
              <a:t>2</a:t>
            </a:r>
            <a:endParaRPr lang="en-GB">
              <a:solidFill>
                <a:srgbClr val="A9D18E"/>
              </a:solidFill>
              <a:latin typeface="Calibri" panose="020F0502020204030204" pitchFamily="34" charset="0"/>
              <a:ea typeface="Calibri"/>
              <a:cs typeface="Calibri" panose="020F0502020204030204" pitchFamily="34" charset="0"/>
            </a:endParaRPr>
          </a:p>
        </p:txBody>
      </p:sp>
      <p:sp>
        <p:nvSpPr>
          <p:cNvPr id="45" name="TextBox 44">
            <a:extLst>
              <a:ext uri="{FF2B5EF4-FFF2-40B4-BE49-F238E27FC236}">
                <a16:creationId xmlns:a16="http://schemas.microsoft.com/office/drawing/2014/main" id="{18C67853-EB37-BE6C-CDAC-D7B78581DF6C}"/>
              </a:ext>
            </a:extLst>
          </p:cNvPr>
          <p:cNvSpPr txBox="1"/>
          <p:nvPr/>
        </p:nvSpPr>
        <p:spPr>
          <a:xfrm>
            <a:off x="1259102" y="2681383"/>
            <a:ext cx="3392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chemeClr val="accent4">
                    <a:lumMod val="60000"/>
                    <a:lumOff val="40000"/>
                  </a:schemeClr>
                </a:solidFill>
                <a:latin typeface="Calibri" panose="020F0502020204030204" pitchFamily="34" charset="0"/>
                <a:cs typeface="Calibri" panose="020F0502020204030204" pitchFamily="34" charset="0"/>
              </a:rPr>
              <a:t>3</a:t>
            </a:r>
          </a:p>
        </p:txBody>
      </p:sp>
      <p:sp>
        <p:nvSpPr>
          <p:cNvPr id="46" name="TextBox 45">
            <a:extLst>
              <a:ext uri="{FF2B5EF4-FFF2-40B4-BE49-F238E27FC236}">
                <a16:creationId xmlns:a16="http://schemas.microsoft.com/office/drawing/2014/main" id="{CD0F0DF0-36A5-B188-114F-2E0101CC5B58}"/>
              </a:ext>
            </a:extLst>
          </p:cNvPr>
          <p:cNvSpPr txBox="1"/>
          <p:nvPr/>
        </p:nvSpPr>
        <p:spPr>
          <a:xfrm>
            <a:off x="1113238" y="3279860"/>
            <a:ext cx="2662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chemeClr val="accent5">
                    <a:lumMod val="60000"/>
                    <a:lumOff val="40000"/>
                  </a:schemeClr>
                </a:solidFill>
                <a:latin typeface="Calibri" panose="020F0502020204030204" pitchFamily="34" charset="0"/>
                <a:cs typeface="Calibri" panose="020F0502020204030204" pitchFamily="34" charset="0"/>
              </a:rPr>
              <a:t>4</a:t>
            </a:r>
          </a:p>
        </p:txBody>
      </p:sp>
      <p:sp>
        <p:nvSpPr>
          <p:cNvPr id="48" name="Rectangle 47">
            <a:extLst>
              <a:ext uri="{FF2B5EF4-FFF2-40B4-BE49-F238E27FC236}">
                <a16:creationId xmlns:a16="http://schemas.microsoft.com/office/drawing/2014/main" id="{6DD7492E-CF67-84BE-8881-ACCA7CC2E353}"/>
              </a:ext>
            </a:extLst>
          </p:cNvPr>
          <p:cNvSpPr/>
          <p:nvPr/>
        </p:nvSpPr>
        <p:spPr>
          <a:xfrm>
            <a:off x="5054329" y="948088"/>
            <a:ext cx="1575355" cy="3051797"/>
          </a:xfrm>
          <a:prstGeom prst="rect">
            <a:avLst/>
          </a:prstGeom>
          <a:solidFill>
            <a:srgbClr val="FCFBBA"/>
          </a:solidFill>
          <a:ln>
            <a:solidFill>
              <a:srgbClr val="FCFBB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BF9000"/>
              </a:solidFill>
              <a:ea typeface="Calibri"/>
              <a:cs typeface="Calibri"/>
            </a:endParaRPr>
          </a:p>
        </p:txBody>
      </p:sp>
      <p:sp>
        <p:nvSpPr>
          <p:cNvPr id="29" name="TextBox 28">
            <a:extLst>
              <a:ext uri="{FF2B5EF4-FFF2-40B4-BE49-F238E27FC236}">
                <a16:creationId xmlns:a16="http://schemas.microsoft.com/office/drawing/2014/main" id="{9B4E93E8-4CAA-D1DA-D1A1-3F32D2E50FCF}"/>
              </a:ext>
            </a:extLst>
          </p:cNvPr>
          <p:cNvSpPr txBox="1"/>
          <p:nvPr/>
        </p:nvSpPr>
        <p:spPr>
          <a:xfrm>
            <a:off x="5180540" y="1109192"/>
            <a:ext cx="1325407"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chemeClr val="accent4">
                    <a:lumMod val="75000"/>
                  </a:schemeClr>
                </a:solidFill>
                <a:latin typeface="Cambria"/>
                <a:ea typeface="Cambria"/>
              </a:rPr>
              <a:t>Upcoming  Events</a:t>
            </a:r>
          </a:p>
          <a:p>
            <a:endParaRPr lang="en-US" sz="1200">
              <a:solidFill>
                <a:schemeClr val="accent4">
                  <a:lumMod val="75000"/>
                </a:schemeClr>
              </a:solidFill>
              <a:latin typeface="Cambria"/>
              <a:ea typeface="+mn-lt"/>
              <a:cs typeface="+mn-lt"/>
            </a:endParaRPr>
          </a:p>
          <a:p>
            <a:pPr marL="171450" indent="-171450">
              <a:buFont typeface="Arial"/>
              <a:buChar char="•"/>
            </a:pPr>
            <a:r>
              <a:rPr lang="en-US" sz="1200">
                <a:solidFill>
                  <a:schemeClr val="accent4">
                    <a:lumMod val="75000"/>
                  </a:schemeClr>
                </a:solidFill>
                <a:latin typeface="Cambria"/>
                <a:ea typeface="+mn-lt"/>
                <a:cs typeface="+mn-lt"/>
              </a:rPr>
              <a:t>Sports Day</a:t>
            </a:r>
          </a:p>
          <a:p>
            <a:pPr marL="171450" indent="-171450">
              <a:buFont typeface="Arial"/>
              <a:buChar char="•"/>
            </a:pPr>
            <a:r>
              <a:rPr lang="en-US" sz="1200">
                <a:solidFill>
                  <a:schemeClr val="accent4">
                    <a:lumMod val="75000"/>
                  </a:schemeClr>
                </a:solidFill>
                <a:latin typeface="Cambria"/>
                <a:ea typeface="Cambria"/>
              </a:rPr>
              <a:t>House Music</a:t>
            </a:r>
          </a:p>
          <a:p>
            <a:pPr marL="171450" indent="-171450">
              <a:buFont typeface="Arial"/>
              <a:buChar char="•"/>
            </a:pPr>
            <a:r>
              <a:rPr lang="en-US" sz="1200">
                <a:solidFill>
                  <a:schemeClr val="accent4">
                    <a:lumMod val="75000"/>
                  </a:schemeClr>
                </a:solidFill>
                <a:latin typeface="Cambria"/>
                <a:ea typeface="Cambria"/>
              </a:rPr>
              <a:t>Flamingo Land trip </a:t>
            </a:r>
            <a:endParaRPr lang="en-US" sz="1100">
              <a:solidFill>
                <a:schemeClr val="accent4">
                  <a:lumMod val="75000"/>
                </a:schemeClr>
              </a:solidFill>
              <a:latin typeface="Cambria"/>
              <a:ea typeface="Cambria"/>
            </a:endParaRPr>
          </a:p>
          <a:p>
            <a:pPr marL="171450" indent="-171450">
              <a:buFont typeface="Arial"/>
              <a:buChar char="•"/>
            </a:pPr>
            <a:r>
              <a:rPr lang="en-US" sz="1200">
                <a:solidFill>
                  <a:schemeClr val="accent4">
                    <a:lumMod val="75000"/>
                  </a:schemeClr>
                </a:solidFill>
                <a:latin typeface="Cambria"/>
                <a:ea typeface="Cambria"/>
              </a:rPr>
              <a:t>Silver DofE Practice Expedition </a:t>
            </a:r>
          </a:p>
          <a:p>
            <a:pPr marL="171450" indent="-171450">
              <a:buFont typeface="Arial"/>
              <a:buChar char="•"/>
            </a:pPr>
            <a:r>
              <a:rPr lang="en-US" sz="1200">
                <a:solidFill>
                  <a:schemeClr val="accent4">
                    <a:lumMod val="75000"/>
                  </a:schemeClr>
                </a:solidFill>
                <a:latin typeface="Cambria"/>
                <a:ea typeface="Cambria"/>
              </a:rPr>
              <a:t>Big Night of Musicals </a:t>
            </a:r>
          </a:p>
          <a:p>
            <a:endParaRPr lang="en-US" sz="1100">
              <a:latin typeface="Aptos"/>
              <a:ea typeface="Cambria"/>
            </a:endParaRPr>
          </a:p>
        </p:txBody>
      </p:sp>
      <p:pic>
        <p:nvPicPr>
          <p:cNvPr id="8" name="Picture 7" descr="A black rectangular object with a colorful stripe&#10;&#10;Description automatically generated">
            <a:extLst>
              <a:ext uri="{FF2B5EF4-FFF2-40B4-BE49-F238E27FC236}">
                <a16:creationId xmlns:a16="http://schemas.microsoft.com/office/drawing/2014/main" id="{86EDF644-33EE-4B78-80B4-066526692E21}"/>
              </a:ext>
            </a:extLst>
          </p:cNvPr>
          <p:cNvPicPr>
            <a:picLocks noChangeAspect="1"/>
          </p:cNvPicPr>
          <p:nvPr/>
        </p:nvPicPr>
        <p:blipFill rotWithShape="1">
          <a:blip r:embed="rId3"/>
          <a:srcRect l="11290" t="18229" r="8065" b="30208"/>
          <a:stretch/>
        </p:blipFill>
        <p:spPr>
          <a:xfrm rot="1140000">
            <a:off x="6195773" y="724002"/>
            <a:ext cx="563881" cy="370479"/>
          </a:xfrm>
          <a:prstGeom prst="roundRect">
            <a:avLst/>
          </a:prstGeom>
        </p:spPr>
      </p:pic>
      <p:pic>
        <p:nvPicPr>
          <p:cNvPr id="2" name="Picture 1" descr="A group of people standing around a table&#10;&#10;Description automatically generated">
            <a:extLst>
              <a:ext uri="{FF2B5EF4-FFF2-40B4-BE49-F238E27FC236}">
                <a16:creationId xmlns:a16="http://schemas.microsoft.com/office/drawing/2014/main" id="{588FBAB5-4E89-6402-0846-4498600318B5}"/>
              </a:ext>
            </a:extLst>
          </p:cNvPr>
          <p:cNvPicPr>
            <a:picLocks noChangeAspect="1"/>
          </p:cNvPicPr>
          <p:nvPr/>
        </p:nvPicPr>
        <p:blipFill>
          <a:blip r:embed="rId4"/>
          <a:stretch>
            <a:fillRect/>
          </a:stretch>
        </p:blipFill>
        <p:spPr>
          <a:xfrm>
            <a:off x="459985" y="4419488"/>
            <a:ext cx="1473946" cy="2646588"/>
          </a:xfrm>
          <a:prstGeom prst="rect">
            <a:avLst/>
          </a:prstGeom>
        </p:spPr>
      </p:pic>
      <p:pic>
        <p:nvPicPr>
          <p:cNvPr id="3" name="Picture 2" descr="A group of girls posing for a photo&#10;&#10;Description automatically generated">
            <a:extLst>
              <a:ext uri="{FF2B5EF4-FFF2-40B4-BE49-F238E27FC236}">
                <a16:creationId xmlns:a16="http://schemas.microsoft.com/office/drawing/2014/main" id="{FCB366AF-AED6-83B4-1EE6-BE6F37195CCF}"/>
              </a:ext>
            </a:extLst>
          </p:cNvPr>
          <p:cNvPicPr>
            <a:picLocks noChangeAspect="1"/>
          </p:cNvPicPr>
          <p:nvPr/>
        </p:nvPicPr>
        <p:blipFill>
          <a:blip r:embed="rId5"/>
          <a:stretch>
            <a:fillRect/>
          </a:stretch>
        </p:blipFill>
        <p:spPr>
          <a:xfrm>
            <a:off x="2036953" y="4417631"/>
            <a:ext cx="2278412" cy="1528880"/>
          </a:xfrm>
          <a:prstGeom prst="rect">
            <a:avLst/>
          </a:prstGeom>
        </p:spPr>
      </p:pic>
      <p:pic>
        <p:nvPicPr>
          <p:cNvPr id="4" name="Picture 3" descr="A group of women standing in front of a table with cups&#10;&#10;Description automatically generated">
            <a:extLst>
              <a:ext uri="{FF2B5EF4-FFF2-40B4-BE49-F238E27FC236}">
                <a16:creationId xmlns:a16="http://schemas.microsoft.com/office/drawing/2014/main" id="{D099ED7D-36D1-33C5-40DA-03ED023278F2}"/>
              </a:ext>
            </a:extLst>
          </p:cNvPr>
          <p:cNvPicPr>
            <a:picLocks noChangeAspect="1"/>
          </p:cNvPicPr>
          <p:nvPr/>
        </p:nvPicPr>
        <p:blipFill>
          <a:blip r:embed="rId6"/>
          <a:stretch>
            <a:fillRect/>
          </a:stretch>
        </p:blipFill>
        <p:spPr>
          <a:xfrm>
            <a:off x="466067" y="7234924"/>
            <a:ext cx="3195390" cy="2258573"/>
          </a:xfrm>
          <a:prstGeom prst="rect">
            <a:avLst/>
          </a:prstGeom>
        </p:spPr>
      </p:pic>
      <p:pic>
        <p:nvPicPr>
          <p:cNvPr id="13" name="Picture 12" descr="A person dancing in a room with people in the background&#10;&#10;Description automatically generated">
            <a:extLst>
              <a:ext uri="{FF2B5EF4-FFF2-40B4-BE49-F238E27FC236}">
                <a16:creationId xmlns:a16="http://schemas.microsoft.com/office/drawing/2014/main" id="{B8D6C59A-5840-F521-AB9C-F9ECE5F863EC}"/>
              </a:ext>
            </a:extLst>
          </p:cNvPr>
          <p:cNvPicPr>
            <a:picLocks noChangeAspect="1"/>
          </p:cNvPicPr>
          <p:nvPr/>
        </p:nvPicPr>
        <p:blipFill>
          <a:blip r:embed="rId7"/>
          <a:stretch>
            <a:fillRect/>
          </a:stretch>
        </p:blipFill>
        <p:spPr>
          <a:xfrm>
            <a:off x="4395188" y="4416016"/>
            <a:ext cx="2061210" cy="1788795"/>
          </a:xfrm>
          <a:prstGeom prst="rect">
            <a:avLst/>
          </a:prstGeom>
        </p:spPr>
      </p:pic>
      <p:pic>
        <p:nvPicPr>
          <p:cNvPr id="11" name="Picture 10" descr="A group of people holding a flag&#10;&#10;Description automatically generated">
            <a:extLst>
              <a:ext uri="{FF2B5EF4-FFF2-40B4-BE49-F238E27FC236}">
                <a16:creationId xmlns:a16="http://schemas.microsoft.com/office/drawing/2014/main" id="{3DC04558-D1D1-9133-BCF7-4673A0E90A9B}"/>
              </a:ext>
            </a:extLst>
          </p:cNvPr>
          <p:cNvPicPr>
            <a:picLocks noChangeAspect="1"/>
          </p:cNvPicPr>
          <p:nvPr/>
        </p:nvPicPr>
        <p:blipFill>
          <a:blip r:embed="rId8"/>
          <a:stretch>
            <a:fillRect/>
          </a:stretch>
        </p:blipFill>
        <p:spPr>
          <a:xfrm>
            <a:off x="3846068" y="6719462"/>
            <a:ext cx="2615592" cy="2761261"/>
          </a:xfrm>
          <a:prstGeom prst="rect">
            <a:avLst/>
          </a:prstGeom>
        </p:spPr>
      </p:pic>
      <p:sp>
        <p:nvSpPr>
          <p:cNvPr id="14" name="TextBox 13">
            <a:extLst>
              <a:ext uri="{FF2B5EF4-FFF2-40B4-BE49-F238E27FC236}">
                <a16:creationId xmlns:a16="http://schemas.microsoft.com/office/drawing/2014/main" id="{FA1063D4-E9FE-6A21-08D6-3F17C6C413CD}"/>
              </a:ext>
            </a:extLst>
          </p:cNvPr>
          <p:cNvSpPr txBox="1"/>
          <p:nvPr/>
        </p:nvSpPr>
        <p:spPr>
          <a:xfrm>
            <a:off x="1859985" y="5940672"/>
            <a:ext cx="3149749" cy="1477328"/>
          </a:xfrm>
          <a:prstGeom prst="rect">
            <a:avLst/>
          </a:prstGeom>
          <a:solidFill>
            <a:srgbClr val="FDFBB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500" b="1">
                <a:solidFill>
                  <a:srgbClr val="BF9060"/>
                </a:solidFill>
                <a:latin typeface="Cambria"/>
                <a:ea typeface="Calibri"/>
                <a:cs typeface="Calibri"/>
              </a:rPr>
              <a:t>CULTURE DAY 2024!</a:t>
            </a:r>
            <a:endParaRPr lang="en-US" sz="4500"/>
          </a:p>
        </p:txBody>
      </p:sp>
      <p:pic>
        <p:nvPicPr>
          <p:cNvPr id="10" name="Picture 9" descr="A flag with multiple colors&#10;&#10;Description automatically generated">
            <a:extLst>
              <a:ext uri="{FF2B5EF4-FFF2-40B4-BE49-F238E27FC236}">
                <a16:creationId xmlns:a16="http://schemas.microsoft.com/office/drawing/2014/main" id="{0F274F42-39EA-307A-B864-D6A930E5B8D1}"/>
              </a:ext>
            </a:extLst>
          </p:cNvPr>
          <p:cNvPicPr>
            <a:picLocks noChangeAspect="1"/>
          </p:cNvPicPr>
          <p:nvPr/>
        </p:nvPicPr>
        <p:blipFill rotWithShape="1">
          <a:blip r:embed="rId9"/>
          <a:srcRect l="12630" t="16760" r="8897" b="28391"/>
          <a:stretch/>
        </p:blipFill>
        <p:spPr>
          <a:xfrm rot="19980000">
            <a:off x="175117" y="4011052"/>
            <a:ext cx="644211" cy="467761"/>
          </a:xfrm>
          <a:prstGeom prst="roundRect">
            <a:avLst/>
          </a:prstGeom>
        </p:spPr>
      </p:pic>
    </p:spTree>
    <p:extLst>
      <p:ext uri="{BB962C8B-B14F-4D97-AF65-F5344CB8AC3E}">
        <p14:creationId xmlns:p14="http://schemas.microsoft.com/office/powerpoint/2010/main" val="179376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F52547-11FE-4589-B496-950380D5B000}"/>
              </a:ext>
            </a:extLst>
          </p:cNvPr>
          <p:cNvSpPr/>
          <p:nvPr/>
        </p:nvSpPr>
        <p:spPr>
          <a:xfrm>
            <a:off x="232756" y="282633"/>
            <a:ext cx="3196244" cy="748145"/>
          </a:xfrm>
          <a:prstGeom prst="rect">
            <a:avLst/>
          </a:prstGeom>
          <a:solidFill>
            <a:srgbClr val="FDFBBB"/>
          </a:solidFill>
          <a:ln>
            <a:solidFill>
              <a:srgbClr val="FDF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5" name="Title 1">
            <a:extLst>
              <a:ext uri="{FF2B5EF4-FFF2-40B4-BE49-F238E27FC236}">
                <a16:creationId xmlns:a16="http://schemas.microsoft.com/office/drawing/2014/main" id="{2F48160D-A48C-DCC4-1463-34A6E2409440}"/>
              </a:ext>
            </a:extLst>
          </p:cNvPr>
          <p:cNvSpPr txBox="1">
            <a:spLocks/>
          </p:cNvSpPr>
          <p:nvPr/>
        </p:nvSpPr>
        <p:spPr>
          <a:xfrm>
            <a:off x="875214" y="279835"/>
            <a:ext cx="5375471" cy="6408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pPr algn="l"/>
            <a:r>
              <a:rPr lang="en-GB" sz="2800" b="1">
                <a:solidFill>
                  <a:srgbClr val="F2B800"/>
                </a:solidFill>
                <a:latin typeface="Cambria"/>
                <a:ea typeface="Cambria"/>
                <a:cs typeface="Calibri Light"/>
              </a:rPr>
              <a:t>Student life </a:t>
            </a:r>
            <a:r>
              <a:rPr lang="en-GB" sz="1400">
                <a:solidFill>
                  <a:srgbClr val="F2B800"/>
                </a:solidFill>
                <a:latin typeface="Cambria"/>
                <a:ea typeface="Cambria"/>
                <a:cs typeface="Calibri Light"/>
              </a:rPr>
              <a:t>– Big Night of Musicals and the Crucible</a:t>
            </a:r>
            <a:endParaRPr lang="en-GB" sz="1600">
              <a:solidFill>
                <a:srgbClr val="000000"/>
              </a:solidFill>
              <a:latin typeface="Cambria"/>
              <a:ea typeface="Cambria"/>
              <a:cs typeface="Calibri Light"/>
            </a:endParaRPr>
          </a:p>
        </p:txBody>
      </p:sp>
      <p:sp>
        <p:nvSpPr>
          <p:cNvPr id="6" name="Oval 5">
            <a:extLst>
              <a:ext uri="{FF2B5EF4-FFF2-40B4-BE49-F238E27FC236}">
                <a16:creationId xmlns:a16="http://schemas.microsoft.com/office/drawing/2014/main" id="{4043A794-0055-22E3-BD18-5C3368324E7B}"/>
              </a:ext>
            </a:extLst>
          </p:cNvPr>
          <p:cNvSpPr/>
          <p:nvPr/>
        </p:nvSpPr>
        <p:spPr>
          <a:xfrm>
            <a:off x="427487" y="480767"/>
            <a:ext cx="342985" cy="331266"/>
          </a:xfrm>
          <a:prstGeom prst="ellipse">
            <a:avLst/>
          </a:prstGeom>
          <a:solidFill>
            <a:schemeClr val="bg1"/>
          </a:solidFill>
          <a:ln>
            <a:solidFill>
              <a:srgbClr val="FCFB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7" name="TextBox 5">
            <a:extLst>
              <a:ext uri="{FF2B5EF4-FFF2-40B4-BE49-F238E27FC236}">
                <a16:creationId xmlns:a16="http://schemas.microsoft.com/office/drawing/2014/main" id="{B6B60EE6-5B24-2025-B5D5-A0201D934D6D}"/>
              </a:ext>
            </a:extLst>
          </p:cNvPr>
          <p:cNvSpPr txBox="1"/>
          <p:nvPr/>
        </p:nvSpPr>
        <p:spPr>
          <a:xfrm>
            <a:off x="476996" y="555879"/>
            <a:ext cx="4097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rgbClr val="F1B700"/>
                </a:solidFill>
                <a:latin typeface="Calibri" panose="020F0502020204030204" pitchFamily="34" charset="0"/>
                <a:ea typeface="Calibri"/>
                <a:cs typeface="Calibri" panose="020F0502020204030204" pitchFamily="34" charset="0"/>
              </a:rPr>
              <a:t>3</a:t>
            </a:r>
          </a:p>
        </p:txBody>
      </p:sp>
      <p:sp>
        <p:nvSpPr>
          <p:cNvPr id="8" name="Rectangle: Rounded Corners 7">
            <a:extLst>
              <a:ext uri="{FF2B5EF4-FFF2-40B4-BE49-F238E27FC236}">
                <a16:creationId xmlns:a16="http://schemas.microsoft.com/office/drawing/2014/main" id="{D5A8D4A1-9BF9-CCBD-C353-CC877F6C1DB4}"/>
              </a:ext>
            </a:extLst>
          </p:cNvPr>
          <p:cNvSpPr/>
          <p:nvPr/>
        </p:nvSpPr>
        <p:spPr>
          <a:xfrm>
            <a:off x="232756" y="8844012"/>
            <a:ext cx="6400010" cy="857831"/>
          </a:xfrm>
          <a:prstGeom prst="roundRect">
            <a:avLst/>
          </a:prstGeom>
          <a:noFill/>
          <a:ln>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086244-CF9E-F8F5-C4B5-D20F1F458E05}"/>
              </a:ext>
            </a:extLst>
          </p:cNvPr>
          <p:cNvPicPr>
            <a:picLocks noChangeAspect="1"/>
          </p:cNvPicPr>
          <p:nvPr/>
        </p:nvPicPr>
        <p:blipFill>
          <a:blip r:embed="rId2"/>
          <a:stretch>
            <a:fillRect/>
          </a:stretch>
        </p:blipFill>
        <p:spPr>
          <a:xfrm>
            <a:off x="3424669" y="3920543"/>
            <a:ext cx="3190876" cy="4743000"/>
          </a:xfrm>
          <a:prstGeom prst="rect">
            <a:avLst/>
          </a:prstGeom>
        </p:spPr>
      </p:pic>
      <p:pic>
        <p:nvPicPr>
          <p:cNvPr id="2" name="Picture 1" descr="A poster for a show&#10;&#10;Description automatically generated">
            <a:extLst>
              <a:ext uri="{FF2B5EF4-FFF2-40B4-BE49-F238E27FC236}">
                <a16:creationId xmlns:a16="http://schemas.microsoft.com/office/drawing/2014/main" id="{EBB900F5-F1FC-01A7-4890-155DE8D57D84}"/>
              </a:ext>
            </a:extLst>
          </p:cNvPr>
          <p:cNvPicPr>
            <a:picLocks noChangeAspect="1"/>
          </p:cNvPicPr>
          <p:nvPr/>
        </p:nvPicPr>
        <p:blipFill rotWithShape="1">
          <a:blip r:embed="rId3"/>
          <a:srcRect l="108" t="4357" b="4810"/>
          <a:stretch/>
        </p:blipFill>
        <p:spPr>
          <a:xfrm>
            <a:off x="228263" y="1206504"/>
            <a:ext cx="3062728" cy="4743433"/>
          </a:xfrm>
          <a:prstGeom prst="rect">
            <a:avLst/>
          </a:prstGeom>
        </p:spPr>
      </p:pic>
      <p:sp>
        <p:nvSpPr>
          <p:cNvPr id="3" name="Rectangle 2">
            <a:extLst>
              <a:ext uri="{FF2B5EF4-FFF2-40B4-BE49-F238E27FC236}">
                <a16:creationId xmlns:a16="http://schemas.microsoft.com/office/drawing/2014/main" id="{B7849075-70A5-3C57-39B9-3A989B8382AD}"/>
              </a:ext>
            </a:extLst>
          </p:cNvPr>
          <p:cNvSpPr/>
          <p:nvPr/>
        </p:nvSpPr>
        <p:spPr>
          <a:xfrm>
            <a:off x="3429127" y="1202579"/>
            <a:ext cx="3205258" cy="2527866"/>
          </a:xfrm>
          <a:prstGeom prst="rect">
            <a:avLst/>
          </a:prstGeom>
          <a:noFill/>
          <a:ln w="57150">
            <a:solidFill>
              <a:srgbClr val="F6CC4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C7C2DF-EDCF-DCCE-89AC-91689B4244BC}"/>
              </a:ext>
            </a:extLst>
          </p:cNvPr>
          <p:cNvSpPr/>
          <p:nvPr/>
        </p:nvSpPr>
        <p:spPr>
          <a:xfrm>
            <a:off x="231635" y="6117846"/>
            <a:ext cx="3067715" cy="1693836"/>
          </a:xfrm>
          <a:prstGeom prst="rect">
            <a:avLst/>
          </a:prstGeom>
          <a:noFill/>
          <a:ln w="57150">
            <a:solidFill>
              <a:srgbClr val="F6CC4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4C6C59-4F07-9ADF-D7FC-BF1C26B1D19B}"/>
              </a:ext>
            </a:extLst>
          </p:cNvPr>
          <p:cNvSpPr txBox="1"/>
          <p:nvPr/>
        </p:nvSpPr>
        <p:spPr>
          <a:xfrm>
            <a:off x="3599959" y="1492413"/>
            <a:ext cx="2854020"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a:latin typeface="Calibri"/>
                <a:ea typeface="Calibri"/>
                <a:cs typeface="Calibri"/>
              </a:rPr>
              <a:t>This year, in place of the school musical, a small scale 'Night at the Musicals' has been organised and run by select Year 12 students (including a few from our Newspaper team). This consists of many solo singers and a show choir – as well as a small band. There will be more than twenty individual pieces, and the night claims to be an extremely fun event for the entire audience. Tickets are on sale now, though they are limited!</a:t>
            </a:r>
            <a:endParaRPr lang="en-US"/>
          </a:p>
        </p:txBody>
      </p:sp>
      <p:sp>
        <p:nvSpPr>
          <p:cNvPr id="12" name="TextBox 11">
            <a:extLst>
              <a:ext uri="{FF2B5EF4-FFF2-40B4-BE49-F238E27FC236}">
                <a16:creationId xmlns:a16="http://schemas.microsoft.com/office/drawing/2014/main" id="{404886CD-FEFD-18C4-1307-27956D26F720}"/>
              </a:ext>
            </a:extLst>
          </p:cNvPr>
          <p:cNvSpPr txBox="1"/>
          <p:nvPr/>
        </p:nvSpPr>
        <p:spPr>
          <a:xfrm>
            <a:off x="478598" y="6296701"/>
            <a:ext cx="2634177"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a:latin typeface="Calibri"/>
                <a:ea typeface="Calibri"/>
                <a:cs typeface="Calibri"/>
              </a:rPr>
              <a:t>As per usual, the HGS drama team are putting on two nights of the show 'The Crucible' with their year 9  classes. This promises to be a brilliant show, and a great opportunity for the year 9s to learn how to put on a proper show, with casting, costumes, lighting, and more.  </a:t>
            </a:r>
            <a:endParaRPr lang="en-US" sz="1100"/>
          </a:p>
        </p:txBody>
      </p:sp>
      <p:sp>
        <p:nvSpPr>
          <p:cNvPr id="13" name="Star: 5 Points 12">
            <a:extLst>
              <a:ext uri="{FF2B5EF4-FFF2-40B4-BE49-F238E27FC236}">
                <a16:creationId xmlns:a16="http://schemas.microsoft.com/office/drawing/2014/main" id="{E4C6B774-B40F-1AFC-7D5E-A8FC86AEF515}"/>
              </a:ext>
            </a:extLst>
          </p:cNvPr>
          <p:cNvSpPr/>
          <p:nvPr/>
        </p:nvSpPr>
        <p:spPr>
          <a:xfrm>
            <a:off x="425321" y="8063391"/>
            <a:ext cx="648056" cy="462897"/>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B5AD9B0C-F6F9-B8CC-9989-B8A72698344F}"/>
              </a:ext>
            </a:extLst>
          </p:cNvPr>
          <p:cNvSpPr/>
          <p:nvPr/>
        </p:nvSpPr>
        <p:spPr>
          <a:xfrm>
            <a:off x="1073238" y="8063391"/>
            <a:ext cx="648056" cy="462897"/>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A44F0921-02A9-7928-0660-AE0D135753F1}"/>
              </a:ext>
            </a:extLst>
          </p:cNvPr>
          <p:cNvSpPr/>
          <p:nvPr/>
        </p:nvSpPr>
        <p:spPr>
          <a:xfrm>
            <a:off x="1721731" y="8063391"/>
            <a:ext cx="648056" cy="462897"/>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C4B09ACB-FAD1-DBEE-1C15-B58DE06E0E70}"/>
              </a:ext>
            </a:extLst>
          </p:cNvPr>
          <p:cNvSpPr/>
          <p:nvPr/>
        </p:nvSpPr>
        <p:spPr>
          <a:xfrm>
            <a:off x="2369340" y="8063391"/>
            <a:ext cx="648056" cy="462897"/>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F44FC2-6581-89EA-E6CF-88A3EE661214}"/>
              </a:ext>
            </a:extLst>
          </p:cNvPr>
          <p:cNvSpPr txBox="1"/>
          <p:nvPr/>
        </p:nvSpPr>
        <p:spPr>
          <a:xfrm>
            <a:off x="284329" y="8908618"/>
            <a:ext cx="627713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050">
                <a:latin typeface="Calibri"/>
                <a:ea typeface="Calibri"/>
                <a:cs typeface="Calibri"/>
              </a:rPr>
              <a:t>Well done to every student and organiser involved in both of these fantastic events, it is extremely impressive how hard people work for such shows, and we look forwards to enjoying them!</a:t>
            </a:r>
          </a:p>
          <a:p>
            <a:pPr algn="just"/>
            <a:r>
              <a:rPr lang="en-GB" sz="1050">
                <a:latin typeface="Calibri"/>
                <a:ea typeface="Calibri"/>
                <a:cs typeface="Calibri"/>
              </a:rPr>
              <a:t>A note from Shyla, Laura, and Emma (members of this team): Thank you to Issac Tilley for the incredible creation of this poster for the Big Night of Musicals.</a:t>
            </a:r>
          </a:p>
        </p:txBody>
      </p:sp>
    </p:spTree>
    <p:extLst>
      <p:ext uri="{BB962C8B-B14F-4D97-AF65-F5344CB8AC3E}">
        <p14:creationId xmlns:p14="http://schemas.microsoft.com/office/powerpoint/2010/main" val="248795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211E-F884-130A-348F-39C3DC3DFA01}"/>
            </a:ext>
          </a:extLst>
        </p:cNvPr>
        <p:cNvGrpSpPr/>
        <p:nvPr/>
      </p:nvGrpSpPr>
      <p:grpSpPr>
        <a:xfrm>
          <a:off x="0" y="0"/>
          <a:ext cx="0" cy="0"/>
          <a:chOff x="0" y="0"/>
          <a:chExt cx="0" cy="0"/>
        </a:xfrm>
      </p:grpSpPr>
      <p:sp>
        <p:nvSpPr>
          <p:cNvPr id="18" name="Star: 12 Points 17">
            <a:extLst>
              <a:ext uri="{FF2B5EF4-FFF2-40B4-BE49-F238E27FC236}">
                <a16:creationId xmlns:a16="http://schemas.microsoft.com/office/drawing/2014/main" id="{F1141328-19C3-75B8-DDD7-CF1C1A411C2A}"/>
              </a:ext>
            </a:extLst>
          </p:cNvPr>
          <p:cNvSpPr/>
          <p:nvPr/>
        </p:nvSpPr>
        <p:spPr>
          <a:xfrm>
            <a:off x="-974451" y="4207309"/>
            <a:ext cx="2603667" cy="3263900"/>
          </a:xfrm>
          <a:prstGeom prst="star12">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2506962-2FE9-1BDA-52C7-C57674BFEB01}"/>
              </a:ext>
            </a:extLst>
          </p:cNvPr>
          <p:cNvSpPr/>
          <p:nvPr/>
        </p:nvSpPr>
        <p:spPr>
          <a:xfrm>
            <a:off x="232756" y="282633"/>
            <a:ext cx="3196244" cy="748145"/>
          </a:xfrm>
          <a:prstGeom prst="rect">
            <a:avLst/>
          </a:prstGeom>
          <a:solidFill>
            <a:srgbClr val="FDFBBB"/>
          </a:solidFill>
          <a:ln>
            <a:solidFill>
              <a:srgbClr val="FDF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2" name="Title 1">
            <a:extLst>
              <a:ext uri="{FF2B5EF4-FFF2-40B4-BE49-F238E27FC236}">
                <a16:creationId xmlns:a16="http://schemas.microsoft.com/office/drawing/2014/main" id="{4C145171-7B4F-B0AB-C63B-05D3FBBD3238}"/>
              </a:ext>
            </a:extLst>
          </p:cNvPr>
          <p:cNvSpPr txBox="1">
            <a:spLocks/>
          </p:cNvSpPr>
          <p:nvPr/>
        </p:nvSpPr>
        <p:spPr>
          <a:xfrm>
            <a:off x="901191" y="188835"/>
            <a:ext cx="5037767" cy="7318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pPr algn="l"/>
            <a:r>
              <a:rPr lang="en-GB" sz="2800" b="1">
                <a:solidFill>
                  <a:srgbClr val="F2B800"/>
                </a:solidFill>
                <a:latin typeface="Cambria"/>
                <a:ea typeface="Cambria"/>
                <a:cs typeface="Calibri Light"/>
              </a:rPr>
              <a:t>Student life </a:t>
            </a:r>
            <a:r>
              <a:rPr lang="en-GB" sz="1400">
                <a:solidFill>
                  <a:srgbClr val="F2B800"/>
                </a:solidFill>
                <a:latin typeface="Cambria"/>
                <a:ea typeface="Cambria"/>
                <a:cs typeface="Calibri Light"/>
              </a:rPr>
              <a:t>– </a:t>
            </a:r>
            <a:r>
              <a:rPr lang="en-GB" sz="1600">
                <a:solidFill>
                  <a:srgbClr val="F2B800"/>
                </a:solidFill>
                <a:latin typeface="Cambria"/>
                <a:ea typeface="Cambria"/>
                <a:cs typeface="Calibri Light"/>
              </a:rPr>
              <a:t>New York trip 2024</a:t>
            </a:r>
            <a:endParaRPr lang="en-GB" sz="1600">
              <a:solidFill>
                <a:srgbClr val="000000"/>
              </a:solidFill>
              <a:latin typeface="Cambria"/>
              <a:ea typeface="Cambria"/>
              <a:cs typeface="Calibri Light"/>
            </a:endParaRPr>
          </a:p>
        </p:txBody>
      </p:sp>
      <p:sp>
        <p:nvSpPr>
          <p:cNvPr id="4" name="Oval 3">
            <a:extLst>
              <a:ext uri="{FF2B5EF4-FFF2-40B4-BE49-F238E27FC236}">
                <a16:creationId xmlns:a16="http://schemas.microsoft.com/office/drawing/2014/main" id="{EF516521-0EB7-C5CA-4018-A0FE0B7B0BA0}"/>
              </a:ext>
            </a:extLst>
          </p:cNvPr>
          <p:cNvSpPr/>
          <p:nvPr/>
        </p:nvSpPr>
        <p:spPr>
          <a:xfrm>
            <a:off x="427487" y="480767"/>
            <a:ext cx="342985" cy="331266"/>
          </a:xfrm>
          <a:prstGeom prst="ellipse">
            <a:avLst/>
          </a:prstGeom>
          <a:solidFill>
            <a:schemeClr val="bg1"/>
          </a:solidFill>
          <a:ln>
            <a:solidFill>
              <a:srgbClr val="FCFB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3" name="TextBox 5">
            <a:extLst>
              <a:ext uri="{FF2B5EF4-FFF2-40B4-BE49-F238E27FC236}">
                <a16:creationId xmlns:a16="http://schemas.microsoft.com/office/drawing/2014/main" id="{A61FDCF4-D772-33B0-4CE9-D15CC51A3290}"/>
              </a:ext>
            </a:extLst>
          </p:cNvPr>
          <p:cNvSpPr txBox="1"/>
          <p:nvPr/>
        </p:nvSpPr>
        <p:spPr>
          <a:xfrm>
            <a:off x="476996" y="537169"/>
            <a:ext cx="4097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rgbClr val="F1B700"/>
                </a:solidFill>
                <a:latin typeface="Calibri" panose="020F0502020204030204" pitchFamily="34" charset="0"/>
                <a:ea typeface="Calibri"/>
                <a:cs typeface="Calibri" panose="020F0502020204030204" pitchFamily="34" charset="0"/>
              </a:rPr>
              <a:t>4</a:t>
            </a:r>
          </a:p>
        </p:txBody>
      </p:sp>
      <p:sp>
        <p:nvSpPr>
          <p:cNvPr id="5" name="TextBox 12">
            <a:extLst>
              <a:ext uri="{FF2B5EF4-FFF2-40B4-BE49-F238E27FC236}">
                <a16:creationId xmlns:a16="http://schemas.microsoft.com/office/drawing/2014/main" id="{173FE00A-414A-C5E5-6BAC-5FCFE318B1DF}"/>
              </a:ext>
            </a:extLst>
          </p:cNvPr>
          <p:cNvSpPr txBox="1"/>
          <p:nvPr/>
        </p:nvSpPr>
        <p:spPr>
          <a:xfrm>
            <a:off x="3547714" y="1779956"/>
            <a:ext cx="3121887" cy="30162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100" b="1">
                <a:solidFill>
                  <a:schemeClr val="accent4">
                    <a:lumMod val="50000"/>
                  </a:schemeClr>
                </a:solidFill>
                <a:latin typeface="Cambria"/>
                <a:ea typeface="Cambria"/>
                <a:cs typeface="Calibri"/>
              </a:rPr>
              <a:t>The </a:t>
            </a:r>
            <a:r>
              <a:rPr lang="en-US" sz="1050">
                <a:latin typeface="Calibri"/>
                <a:ea typeface="Calibri"/>
                <a:cs typeface="Calibri"/>
              </a:rPr>
              <a:t>school </a:t>
            </a:r>
            <a:r>
              <a:rPr lang="en-US" sz="1050" err="1">
                <a:latin typeface="Calibri"/>
                <a:ea typeface="Calibri"/>
                <a:cs typeface="Calibri"/>
              </a:rPr>
              <a:t>organised</a:t>
            </a:r>
            <a:r>
              <a:rPr lang="en-US" sz="1050">
                <a:latin typeface="Calibri"/>
                <a:ea typeface="Calibri"/>
                <a:cs typeface="Calibri"/>
              </a:rPr>
              <a:t> a staggering, once-in-a-lifetime trip to New York for students in year 10 and year 12. We flew out on Friday from Manchester airport and arrived at JFK airport at 6:30PM. After a quick coach trip, we finally arrived at the hostel after a long day of travel and were ready to take on the city. Across the weekend, we visited a huge range of restaurants, including Hard Rock Cafe, La Mela Ristorante, Old John’s Diner, Bubba Gump Shrimp and Dallas BBQ. </a:t>
            </a:r>
            <a:r>
              <a:rPr lang="en-US" sz="1100" b="1">
                <a:solidFill>
                  <a:schemeClr val="accent4">
                    <a:lumMod val="50000"/>
                  </a:schemeClr>
                </a:solidFill>
                <a:latin typeface="Cambria"/>
                <a:ea typeface="Calibri"/>
                <a:cs typeface="Calibri"/>
              </a:rPr>
              <a:t>We </a:t>
            </a:r>
            <a:r>
              <a:rPr lang="en-US" sz="1050">
                <a:latin typeface="Calibri"/>
                <a:ea typeface="Calibri"/>
                <a:cs typeface="Calibri"/>
              </a:rPr>
              <a:t>were able to enjoy a variety of meals, sustaining us throughout the trip. We also had the pleasure of visiting: the </a:t>
            </a:r>
            <a:r>
              <a:rPr lang="en-US" sz="1050" err="1">
                <a:latin typeface="Calibri"/>
                <a:ea typeface="Calibri"/>
                <a:cs typeface="Calibri"/>
              </a:rPr>
              <a:t>Rockerfeller</a:t>
            </a:r>
            <a:r>
              <a:rPr lang="en-US" sz="1050">
                <a:latin typeface="Calibri"/>
                <a:ea typeface="Calibri"/>
                <a:cs typeface="Calibri"/>
              </a:rPr>
              <a:t> Center, where we observed the entire city; the Empire State Building, although the views weren’t so great (as we spent the entirety of the visit surrounded by thick clouds); and riding on the ferry to Staten Island, where we got an amazing view of the Statue of Liberty and the Manhattan skyline. </a:t>
            </a:r>
            <a:endParaRPr lang="en-US" sz="1100">
              <a:latin typeface="Calibri"/>
              <a:ea typeface="Calibri"/>
              <a:cs typeface="Calibri"/>
            </a:endParaRPr>
          </a:p>
        </p:txBody>
      </p:sp>
      <p:sp>
        <p:nvSpPr>
          <p:cNvPr id="15" name="Title 1">
            <a:extLst>
              <a:ext uri="{FF2B5EF4-FFF2-40B4-BE49-F238E27FC236}">
                <a16:creationId xmlns:a16="http://schemas.microsoft.com/office/drawing/2014/main" id="{7C26232D-CAE2-C163-E8F9-E7DBE2AFC586}"/>
              </a:ext>
            </a:extLst>
          </p:cNvPr>
          <p:cNvSpPr txBox="1">
            <a:spLocks/>
          </p:cNvSpPr>
          <p:nvPr/>
        </p:nvSpPr>
        <p:spPr>
          <a:xfrm>
            <a:off x="178362" y="6197715"/>
            <a:ext cx="5037767" cy="597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pPr algn="l"/>
            <a:r>
              <a:rPr lang="en-GB" sz="2800" b="1">
                <a:solidFill>
                  <a:srgbClr val="F2B800"/>
                </a:solidFill>
                <a:latin typeface="Cambria"/>
                <a:ea typeface="Cambria"/>
                <a:cs typeface="Calibri Light"/>
              </a:rPr>
              <a:t>Student life </a:t>
            </a:r>
            <a:r>
              <a:rPr lang="en-GB" sz="1400">
                <a:solidFill>
                  <a:srgbClr val="F2B800"/>
                </a:solidFill>
                <a:latin typeface="Cambria"/>
                <a:ea typeface="Cambria"/>
                <a:cs typeface="Calibri Light"/>
              </a:rPr>
              <a:t>– </a:t>
            </a:r>
            <a:r>
              <a:rPr lang="en-GB" sz="1600">
                <a:solidFill>
                  <a:srgbClr val="F2B800"/>
                </a:solidFill>
                <a:latin typeface="Cambria"/>
                <a:ea typeface="Cambria"/>
                <a:cs typeface="Calibri Light"/>
              </a:rPr>
              <a:t>Paris trip 2024</a:t>
            </a:r>
            <a:endParaRPr lang="en-GB" sz="1600">
              <a:solidFill>
                <a:srgbClr val="000000"/>
              </a:solidFill>
              <a:latin typeface="Cambria"/>
              <a:ea typeface="Cambria"/>
              <a:cs typeface="Calibri Light"/>
            </a:endParaRPr>
          </a:p>
        </p:txBody>
      </p:sp>
      <p:sp>
        <p:nvSpPr>
          <p:cNvPr id="16" name="Rectangle 15">
            <a:extLst>
              <a:ext uri="{FF2B5EF4-FFF2-40B4-BE49-F238E27FC236}">
                <a16:creationId xmlns:a16="http://schemas.microsoft.com/office/drawing/2014/main" id="{B7EF2CCD-F09A-CBD6-EF09-4538F8817E34}"/>
              </a:ext>
            </a:extLst>
          </p:cNvPr>
          <p:cNvSpPr/>
          <p:nvPr/>
        </p:nvSpPr>
        <p:spPr>
          <a:xfrm>
            <a:off x="3482340" y="1743902"/>
            <a:ext cx="3187262" cy="3031481"/>
          </a:xfrm>
          <a:prstGeom prst="rect">
            <a:avLst/>
          </a:prstGeom>
          <a:no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people sitting in bleachers&#10;&#10;Description automatically generated">
            <a:extLst>
              <a:ext uri="{FF2B5EF4-FFF2-40B4-BE49-F238E27FC236}">
                <a16:creationId xmlns:a16="http://schemas.microsoft.com/office/drawing/2014/main" id="{071FC844-3F20-5EEB-D6A8-8970BEE2B898}"/>
              </a:ext>
            </a:extLst>
          </p:cNvPr>
          <p:cNvPicPr>
            <a:picLocks noChangeAspect="1"/>
          </p:cNvPicPr>
          <p:nvPr/>
        </p:nvPicPr>
        <p:blipFill>
          <a:blip r:embed="rId3"/>
          <a:stretch>
            <a:fillRect/>
          </a:stretch>
        </p:blipFill>
        <p:spPr>
          <a:xfrm>
            <a:off x="254491" y="1786582"/>
            <a:ext cx="1657302" cy="1075003"/>
          </a:xfrm>
          <a:prstGeom prst="rect">
            <a:avLst/>
          </a:prstGeom>
        </p:spPr>
      </p:pic>
      <p:pic>
        <p:nvPicPr>
          <p:cNvPr id="25" name="Picture 24" descr="A statue of liberty with a city in the background&#10;&#10;Description automatically generated">
            <a:extLst>
              <a:ext uri="{FF2B5EF4-FFF2-40B4-BE49-F238E27FC236}">
                <a16:creationId xmlns:a16="http://schemas.microsoft.com/office/drawing/2014/main" id="{3F8FF120-7009-8770-C211-2E683635F850}"/>
              </a:ext>
            </a:extLst>
          </p:cNvPr>
          <p:cNvPicPr>
            <a:picLocks noChangeAspect="1"/>
          </p:cNvPicPr>
          <p:nvPr/>
        </p:nvPicPr>
        <p:blipFill rotWithShape="1">
          <a:blip r:embed="rId4"/>
          <a:srcRect r="25210"/>
          <a:stretch/>
        </p:blipFill>
        <p:spPr>
          <a:xfrm>
            <a:off x="5349626" y="4863828"/>
            <a:ext cx="1296908" cy="1211581"/>
          </a:xfrm>
          <a:prstGeom prst="rect">
            <a:avLst/>
          </a:prstGeom>
        </p:spPr>
      </p:pic>
      <p:pic>
        <p:nvPicPr>
          <p:cNvPr id="26" name="Picture 25" descr="A group of men sitting on a ledge&#10;&#10;Description automatically generated">
            <a:extLst>
              <a:ext uri="{FF2B5EF4-FFF2-40B4-BE49-F238E27FC236}">
                <a16:creationId xmlns:a16="http://schemas.microsoft.com/office/drawing/2014/main" id="{5EA978E4-7BB8-BECA-494E-3E5503C8AFB9}"/>
              </a:ext>
            </a:extLst>
          </p:cNvPr>
          <p:cNvPicPr>
            <a:picLocks noChangeAspect="1"/>
          </p:cNvPicPr>
          <p:nvPr/>
        </p:nvPicPr>
        <p:blipFill>
          <a:blip r:embed="rId5"/>
          <a:stretch>
            <a:fillRect/>
          </a:stretch>
        </p:blipFill>
        <p:spPr>
          <a:xfrm>
            <a:off x="3509157" y="4853999"/>
            <a:ext cx="1734065" cy="1203960"/>
          </a:xfrm>
          <a:prstGeom prst="rect">
            <a:avLst/>
          </a:prstGeom>
        </p:spPr>
      </p:pic>
      <p:pic>
        <p:nvPicPr>
          <p:cNvPr id="27" name="Picture 26" descr="A group of people sitting in a theater&#10;&#10;Description automatically generated">
            <a:extLst>
              <a:ext uri="{FF2B5EF4-FFF2-40B4-BE49-F238E27FC236}">
                <a16:creationId xmlns:a16="http://schemas.microsoft.com/office/drawing/2014/main" id="{7505CFCA-94C2-AEC1-1654-5606032E140C}"/>
              </a:ext>
            </a:extLst>
          </p:cNvPr>
          <p:cNvPicPr>
            <a:picLocks noChangeAspect="1"/>
          </p:cNvPicPr>
          <p:nvPr/>
        </p:nvPicPr>
        <p:blipFill rotWithShape="1">
          <a:blip r:embed="rId6"/>
          <a:srcRect l="316" t="-114" r="1020" b="23698"/>
          <a:stretch/>
        </p:blipFill>
        <p:spPr>
          <a:xfrm>
            <a:off x="1983373" y="1753173"/>
            <a:ext cx="1392288" cy="1123034"/>
          </a:xfrm>
          <a:prstGeom prst="rect">
            <a:avLst/>
          </a:prstGeom>
        </p:spPr>
      </p:pic>
      <p:sp>
        <p:nvSpPr>
          <p:cNvPr id="28" name="TextBox 27">
            <a:extLst>
              <a:ext uri="{FF2B5EF4-FFF2-40B4-BE49-F238E27FC236}">
                <a16:creationId xmlns:a16="http://schemas.microsoft.com/office/drawing/2014/main" id="{73062B2F-AA23-51B8-7052-5AB9D062CD30}"/>
              </a:ext>
            </a:extLst>
          </p:cNvPr>
          <p:cNvSpPr txBox="1"/>
          <p:nvPr/>
        </p:nvSpPr>
        <p:spPr>
          <a:xfrm>
            <a:off x="188399" y="2935883"/>
            <a:ext cx="3187262" cy="2531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a:solidFill>
                  <a:srgbClr val="7F6000"/>
                </a:solidFill>
                <a:latin typeface="Cambria"/>
              </a:rPr>
              <a:t>Other </a:t>
            </a:r>
            <a:r>
              <a:rPr lang="en-US" sz="1050">
                <a:solidFill>
                  <a:srgbClr val="000000"/>
                </a:solidFill>
                <a:latin typeface="Calibri"/>
                <a:ea typeface="Calibri"/>
                <a:cs typeface="Calibri"/>
              </a:rPr>
              <a:t>activities we attended included a baseball game between the Mets and the Giants, seeing Wicked live on Broadway, and a tour of the Financial District. This was particularly of interest to the many Business and Economics students that were part of the trip, as the wonderful tour guide explained many key monuments and sites, from the famous Charging Bull to Wall Street and the New York Stock Exchange. </a:t>
            </a:r>
            <a:r>
              <a:rPr lang="en-US" sz="1100" b="1">
                <a:solidFill>
                  <a:srgbClr val="7F6000"/>
                </a:solidFill>
                <a:latin typeface="Cambria"/>
              </a:rPr>
              <a:t>Across </a:t>
            </a:r>
            <a:r>
              <a:rPr lang="en-US" sz="1050">
                <a:latin typeface="Calibri"/>
              </a:rPr>
              <a:t>the weekend, we also took time to shop and buy gifts in both Times Square and Macy’s, enjoyed a pleasant walk through Central Park, and discovered the excitement of the Subway at times when we couldn’t possibly walk for any longer. Overall, the trip was insightful, but mostly just an incredible experience which I’m sure we all won’t ever forget.</a:t>
            </a:r>
            <a:r>
              <a:rPr lang="en-US" sz="1050">
                <a:latin typeface="Calibri"/>
                <a:ea typeface="Calibri"/>
                <a:cs typeface="Calibri"/>
              </a:rPr>
              <a:t>​</a:t>
            </a:r>
            <a:endParaRPr lang="en-US" sz="1600"/>
          </a:p>
        </p:txBody>
      </p:sp>
      <p:sp>
        <p:nvSpPr>
          <p:cNvPr id="30" name="Rectangle 29">
            <a:extLst>
              <a:ext uri="{FF2B5EF4-FFF2-40B4-BE49-F238E27FC236}">
                <a16:creationId xmlns:a16="http://schemas.microsoft.com/office/drawing/2014/main" id="{EE3A6451-2B21-60F1-5AE2-60C76EBB16A0}"/>
              </a:ext>
            </a:extLst>
          </p:cNvPr>
          <p:cNvSpPr/>
          <p:nvPr/>
        </p:nvSpPr>
        <p:spPr>
          <a:xfrm>
            <a:off x="947562" y="5474437"/>
            <a:ext cx="2097646" cy="358277"/>
          </a:xfrm>
          <a:prstGeom prst="rect">
            <a:avLst/>
          </a:prstGeom>
          <a:solidFill>
            <a:srgbClr val="FFF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2" name="TextBox 1093">
            <a:extLst>
              <a:ext uri="{FF2B5EF4-FFF2-40B4-BE49-F238E27FC236}">
                <a16:creationId xmlns:a16="http://schemas.microsoft.com/office/drawing/2014/main" id="{65C9FD2A-85FC-1300-7AA4-791C3218331B}"/>
              </a:ext>
            </a:extLst>
          </p:cNvPr>
          <p:cNvSpPr txBox="1"/>
          <p:nvPr/>
        </p:nvSpPr>
        <p:spPr>
          <a:xfrm>
            <a:off x="883021" y="5523113"/>
            <a:ext cx="210480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Calibri"/>
                <a:ea typeface="Calibri"/>
                <a:cs typeface="Calibri"/>
              </a:rPr>
              <a:t> Article written by</a:t>
            </a:r>
            <a:r>
              <a:rPr lang="en-GB" sz="1100" b="1">
                <a:solidFill>
                  <a:srgbClr val="000000"/>
                </a:solidFill>
                <a:latin typeface="Calibri"/>
                <a:ea typeface="Calibri"/>
                <a:cs typeface="Calibri"/>
              </a:rPr>
              <a:t> L. Webb</a:t>
            </a:r>
            <a:endParaRPr lang="en-GB" sz="1100" b="1">
              <a:solidFill>
                <a:srgbClr val="000000"/>
              </a:solidFill>
              <a:latin typeface="Calibri" panose="020F0502020204030204" pitchFamily="34" charset="0"/>
              <a:ea typeface="Calibri"/>
              <a:cs typeface="Calibri" panose="020F0502020204030204" pitchFamily="34" charset="0"/>
            </a:endParaRPr>
          </a:p>
        </p:txBody>
      </p:sp>
      <p:sp>
        <p:nvSpPr>
          <p:cNvPr id="33" name="Rectangle 32">
            <a:extLst>
              <a:ext uri="{FF2B5EF4-FFF2-40B4-BE49-F238E27FC236}">
                <a16:creationId xmlns:a16="http://schemas.microsoft.com/office/drawing/2014/main" id="{8450B421-1521-0BF4-483E-81FD52114843}"/>
              </a:ext>
            </a:extLst>
          </p:cNvPr>
          <p:cNvSpPr/>
          <p:nvPr/>
        </p:nvSpPr>
        <p:spPr>
          <a:xfrm>
            <a:off x="235722" y="1149888"/>
            <a:ext cx="6419134" cy="51242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BC0A8567-E03F-6130-205B-E15C06136044}"/>
              </a:ext>
            </a:extLst>
          </p:cNvPr>
          <p:cNvSpPr txBox="1"/>
          <p:nvPr/>
        </p:nvSpPr>
        <p:spPr>
          <a:xfrm>
            <a:off x="163026" y="6786322"/>
            <a:ext cx="6547881" cy="3062377"/>
          </a:xfrm>
          <a:prstGeom prst="rect">
            <a:avLst/>
          </a:prstGeom>
          <a:noFill/>
        </p:spPr>
        <p:txBody>
          <a:bodyPr wrap="square">
            <a:spAutoFit/>
          </a:bodyPr>
          <a:lstStyle/>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Last</a:t>
            </a:r>
            <a:r>
              <a:rPr lang="en-GB" sz="1050">
                <a:latin typeface="Calibri" panose="020F0502020204030204" pitchFamily="34" charset="0"/>
                <a:cs typeface="Calibri" panose="020F0502020204030204" pitchFamily="34" charset="0"/>
              </a:rPr>
              <a:t> weekend, 33 Year 9 students, accompanied by Miss </a:t>
            </a:r>
            <a:r>
              <a:rPr lang="en-GB" sz="1050" err="1">
                <a:latin typeface="Calibri" panose="020F0502020204030204" pitchFamily="34" charset="0"/>
                <a:cs typeface="Calibri" panose="020F0502020204030204" pitchFamily="34" charset="0"/>
              </a:rPr>
              <a:t>Genneviève</a:t>
            </a:r>
            <a:r>
              <a:rPr lang="en-GB" sz="1050">
                <a:latin typeface="Calibri" panose="020F0502020204030204" pitchFamily="34" charset="0"/>
                <a:cs typeface="Calibri" panose="020F0502020204030204" pitchFamily="34" charset="0"/>
              </a:rPr>
              <a:t>, Mrs Stone, Mr Stevens and Mr Whittaker, travelled to Paris to experience the local culture and get the opportunity to practice their French.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We</a:t>
            </a:r>
            <a:r>
              <a:rPr lang="en-GB" sz="1050">
                <a:latin typeface="Calibri" panose="020F0502020204030204" pitchFamily="34" charset="0"/>
                <a:cs typeface="Calibri" panose="020F0502020204030204" pitchFamily="34" charset="0"/>
              </a:rPr>
              <a:t> travelled by coach and ferry, and our stop at the Port of Dover turned out to be one of the unexpected highlights of the trip: Heckmondwike students tried their best to speak French to several groups of French students, who, in turn, made the effort to reply in English.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On</a:t>
            </a:r>
            <a:r>
              <a:rPr lang="en-GB" sz="1050">
                <a:latin typeface="Calibri" panose="020F0502020204030204" pitchFamily="34" charset="0"/>
                <a:cs typeface="Calibri" panose="020F0502020204030204" pitchFamily="34" charset="0"/>
              </a:rPr>
              <a:t> Saturday morning, we began our visit of Paris with a boat tour on the River Seine, which was our first opportunity to admire the Eiffel Tower.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Our</a:t>
            </a:r>
            <a:r>
              <a:rPr lang="en-GB" sz="1050">
                <a:latin typeface="Calibri" panose="020F0502020204030204" pitchFamily="34" charset="0"/>
                <a:cs typeface="Calibri" panose="020F0502020204030204" pitchFamily="34" charset="0"/>
              </a:rPr>
              <a:t> next stop was the Louvre, the largest museum in the world, where most of us got a glimpse of the famous Mona Lisa by Leonardo Da Vinci.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Later</a:t>
            </a:r>
            <a:r>
              <a:rPr lang="en-GB" sz="1050">
                <a:latin typeface="Calibri" panose="020F0502020204030204" pitchFamily="34" charset="0"/>
                <a:cs typeface="Calibri" panose="020F0502020204030204" pitchFamily="34" charset="0"/>
              </a:rPr>
              <a:t> on, our students enjoyed two hours of free time (and shopping!) on the Champs-Elysées, before having a closer look at the Arc De Triomphe.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On</a:t>
            </a:r>
            <a:r>
              <a:rPr lang="en-GB" sz="1050">
                <a:latin typeface="Calibri" panose="020F0502020204030204" pitchFamily="34" charset="0"/>
                <a:cs typeface="Calibri" panose="020F0502020204030204" pitchFamily="34" charset="0"/>
              </a:rPr>
              <a:t> Sunday morning, we spent a few hours at the Vincennes Zoo. This visit was a late addition to our </a:t>
            </a:r>
            <a:r>
              <a:rPr lang="en-GB" sz="1050" err="1">
                <a:latin typeface="Calibri" panose="020F0502020204030204" pitchFamily="34" charset="0"/>
                <a:cs typeface="Calibri" panose="020F0502020204030204" pitchFamily="34" charset="0"/>
              </a:rPr>
              <a:t>itinerary,but</a:t>
            </a:r>
            <a:r>
              <a:rPr lang="en-GB" sz="1050">
                <a:latin typeface="Calibri" panose="020F0502020204030204" pitchFamily="34" charset="0"/>
                <a:cs typeface="Calibri" panose="020F0502020204030204" pitchFamily="34" charset="0"/>
              </a:rPr>
              <a:t> proved extremely popular with our students.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On</a:t>
            </a:r>
            <a:r>
              <a:rPr lang="en-GB" sz="1050">
                <a:latin typeface="Calibri" panose="020F0502020204030204" pitchFamily="34" charset="0"/>
                <a:cs typeface="Calibri" panose="020F0502020204030204" pitchFamily="34" charset="0"/>
              </a:rPr>
              <a:t> Sunday afternoon, we headed to the Montmartre quarter, a particularly picturesque area resembling a traditional French village. The weather took a brief turn for the worse, which gave our students an excellent opportunity to find shelter in local cafés to order their own food and drinks. </a:t>
            </a:r>
          </a:p>
          <a:p>
            <a:pPr marL="171450" indent="-171450" algn="just">
              <a:buFont typeface="Arial" panose="020B0604020202020204" pitchFamily="34" charset="0"/>
              <a:buChar char="•"/>
            </a:pPr>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Our</a:t>
            </a:r>
            <a:r>
              <a:rPr lang="en-GB" sz="1050">
                <a:latin typeface="Calibri" panose="020F0502020204030204" pitchFamily="34" charset="0"/>
                <a:cs typeface="Calibri" panose="020F0502020204030204" pitchFamily="34" charset="0"/>
              </a:rPr>
              <a:t> final stop was at the </a:t>
            </a:r>
            <a:r>
              <a:rPr lang="en-GB" sz="1050" err="1">
                <a:latin typeface="Calibri" panose="020F0502020204030204" pitchFamily="34" charset="0"/>
                <a:cs typeface="Calibri" panose="020F0502020204030204" pitchFamily="34" charset="0"/>
              </a:rPr>
              <a:t>Trocadéro</a:t>
            </a:r>
            <a:r>
              <a:rPr lang="en-GB" sz="1050">
                <a:latin typeface="Calibri" panose="020F0502020204030204" pitchFamily="34" charset="0"/>
                <a:cs typeface="Calibri" panose="020F0502020204030204" pitchFamily="34" charset="0"/>
              </a:rPr>
              <a:t>, a large square with unparalleled views over the Eiffel Tower. </a:t>
            </a:r>
          </a:p>
          <a:p>
            <a:pPr marL="171450" indent="-171450" algn="just">
              <a:buFont typeface="Arial" panose="020B0604020202020204" pitchFamily="34" charset="0"/>
              <a:buChar char="•"/>
            </a:pPr>
            <a:endParaRPr lang="en-GB" sz="1050">
              <a:latin typeface="Calibri" panose="020F0502020204030204" pitchFamily="34" charset="0"/>
              <a:cs typeface="Calibri" panose="020F0502020204030204" pitchFamily="34" charset="0"/>
            </a:endParaRPr>
          </a:p>
        </p:txBody>
      </p:sp>
      <p:pic>
        <p:nvPicPr>
          <p:cNvPr id="29" name="Graphic 28" descr="Croissant outline">
            <a:extLst>
              <a:ext uri="{FF2B5EF4-FFF2-40B4-BE49-F238E27FC236}">
                <a16:creationId xmlns:a16="http://schemas.microsoft.com/office/drawing/2014/main" id="{A4CE8F96-9E0D-6B28-A2F3-9F80742862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15480">
            <a:off x="3618706" y="6208409"/>
            <a:ext cx="363582" cy="351789"/>
          </a:xfrm>
          <a:prstGeom prst="rect">
            <a:avLst/>
          </a:prstGeom>
        </p:spPr>
      </p:pic>
      <p:pic>
        <p:nvPicPr>
          <p:cNvPr id="9" name="Graphic 8" descr="Arrow Down with solid fill">
            <a:extLst>
              <a:ext uri="{FF2B5EF4-FFF2-40B4-BE49-F238E27FC236}">
                <a16:creationId xmlns:a16="http://schemas.microsoft.com/office/drawing/2014/main" id="{482EF17B-8652-6C59-FAD9-FAF87848D4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2710347" y="5333043"/>
            <a:ext cx="368915" cy="368915"/>
          </a:xfrm>
          <a:prstGeom prst="rect">
            <a:avLst/>
          </a:prstGeom>
        </p:spPr>
      </p:pic>
      <p:sp>
        <p:nvSpPr>
          <p:cNvPr id="10" name="Rectangle 9">
            <a:extLst>
              <a:ext uri="{FF2B5EF4-FFF2-40B4-BE49-F238E27FC236}">
                <a16:creationId xmlns:a16="http://schemas.microsoft.com/office/drawing/2014/main" id="{89C8FFD4-FEDE-64F3-2F85-C9245D1F2BA8}"/>
              </a:ext>
            </a:extLst>
          </p:cNvPr>
          <p:cNvSpPr/>
          <p:nvPr/>
        </p:nvSpPr>
        <p:spPr>
          <a:xfrm>
            <a:off x="4078204" y="6332658"/>
            <a:ext cx="2611979" cy="358277"/>
          </a:xfrm>
          <a:prstGeom prst="rect">
            <a:avLst/>
          </a:prstGeom>
          <a:solidFill>
            <a:srgbClr val="FFF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extBox 1093">
            <a:extLst>
              <a:ext uri="{FF2B5EF4-FFF2-40B4-BE49-F238E27FC236}">
                <a16:creationId xmlns:a16="http://schemas.microsoft.com/office/drawing/2014/main" id="{76360327-BA61-56CA-16EF-1A7683125C76}"/>
              </a:ext>
            </a:extLst>
          </p:cNvPr>
          <p:cNvSpPr txBox="1"/>
          <p:nvPr/>
        </p:nvSpPr>
        <p:spPr>
          <a:xfrm>
            <a:off x="4101065" y="6385186"/>
            <a:ext cx="2249651"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Calibri"/>
                <a:ea typeface="Calibri"/>
                <a:cs typeface="Calibri"/>
              </a:rPr>
              <a:t> Article written by</a:t>
            </a:r>
            <a:r>
              <a:rPr lang="en-GB" sz="1100" b="1">
                <a:solidFill>
                  <a:srgbClr val="000000"/>
                </a:solidFill>
                <a:latin typeface="Calibri"/>
                <a:ea typeface="Calibri"/>
                <a:cs typeface="Calibri"/>
              </a:rPr>
              <a:t> Miss </a:t>
            </a:r>
            <a:r>
              <a:rPr lang="en-GB" sz="1100" b="1" err="1">
                <a:solidFill>
                  <a:srgbClr val="000000"/>
                </a:solidFill>
                <a:latin typeface="Calibri"/>
                <a:ea typeface="Calibri"/>
                <a:cs typeface="Calibri"/>
              </a:rPr>
              <a:t>Gennevieve</a:t>
            </a:r>
            <a:endParaRPr lang="en-GB" sz="1100" b="1">
              <a:solidFill>
                <a:srgbClr val="000000"/>
              </a:solidFill>
              <a:latin typeface="Calibri" panose="020F0502020204030204" pitchFamily="34" charset="0"/>
              <a:ea typeface="Calibri"/>
              <a:cs typeface="Calibri" panose="020F0502020204030204" pitchFamily="34" charset="0"/>
            </a:endParaRPr>
          </a:p>
        </p:txBody>
      </p:sp>
      <p:pic>
        <p:nvPicPr>
          <p:cNvPr id="12" name="Graphic 11" descr="Arrow Down with solid fill">
            <a:extLst>
              <a:ext uri="{FF2B5EF4-FFF2-40B4-BE49-F238E27FC236}">
                <a16:creationId xmlns:a16="http://schemas.microsoft.com/office/drawing/2014/main" id="{8FAA204E-8A0E-234F-C854-2B5C3352E2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77619" y="6433038"/>
            <a:ext cx="368915" cy="368915"/>
          </a:xfrm>
          <a:prstGeom prst="rect">
            <a:avLst/>
          </a:prstGeom>
        </p:spPr>
      </p:pic>
      <p:sp>
        <p:nvSpPr>
          <p:cNvPr id="7" name="TextBox 6">
            <a:extLst>
              <a:ext uri="{FF2B5EF4-FFF2-40B4-BE49-F238E27FC236}">
                <a16:creationId xmlns:a16="http://schemas.microsoft.com/office/drawing/2014/main" id="{0648AEA5-4BAF-554D-4955-063A5EFD34E7}"/>
              </a:ext>
            </a:extLst>
          </p:cNvPr>
          <p:cNvSpPr txBox="1"/>
          <p:nvPr/>
        </p:nvSpPr>
        <p:spPr>
          <a:xfrm>
            <a:off x="254491" y="1202057"/>
            <a:ext cx="6364949" cy="415498"/>
          </a:xfrm>
          <a:prstGeom prst="rect">
            <a:avLst/>
          </a:prstGeom>
          <a:noFill/>
        </p:spPr>
        <p:txBody>
          <a:bodyPr wrap="square" rtlCol="0">
            <a:spAutoFit/>
          </a:bodyPr>
          <a:lstStyle/>
          <a:p>
            <a:r>
              <a:rPr lang="en-GB" sz="1100" b="1">
                <a:solidFill>
                  <a:schemeClr val="accent4">
                    <a:lumMod val="75000"/>
                  </a:schemeClr>
                </a:solidFill>
                <a:latin typeface="Cambria" panose="02040503050406030204" pitchFamily="18" charset="0"/>
                <a:ea typeface="Cambria" panose="02040503050406030204" pitchFamily="18" charset="0"/>
                <a:cs typeface="Calibri" panose="020F0502020204030204" pitchFamily="34" charset="0"/>
              </a:rPr>
              <a:t>Recently</a:t>
            </a:r>
            <a:r>
              <a:rPr lang="en-GB" sz="1000">
                <a:latin typeface="Calibri" panose="020F0502020204030204" pitchFamily="34" charset="0"/>
                <a:cs typeface="Calibri" panose="020F0502020204030204" pitchFamily="34" charset="0"/>
              </a:rPr>
              <a:t> year 10 and year 12 had the luxury of having the opportunity to go to the incredible city that is New York! Lucy Webb, Year 12, describes the incredible trip below.</a:t>
            </a:r>
          </a:p>
        </p:txBody>
      </p:sp>
      <p:pic>
        <p:nvPicPr>
          <p:cNvPr id="13" name="Picture 12" descr="A yellow tower with a black background&#10;&#10;Description automatically generated">
            <a:extLst>
              <a:ext uri="{FF2B5EF4-FFF2-40B4-BE49-F238E27FC236}">
                <a16:creationId xmlns:a16="http://schemas.microsoft.com/office/drawing/2014/main" id="{96E29D15-7828-F6DD-ABB9-92F2300A9A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3518" y="5839259"/>
            <a:ext cx="609460" cy="609460"/>
          </a:xfrm>
          <a:prstGeom prst="rect">
            <a:avLst/>
          </a:prstGeom>
        </p:spPr>
      </p:pic>
      <p:pic>
        <p:nvPicPr>
          <p:cNvPr id="17" name="Picture 16" descr="A gold statue of liberty&#10;&#10;Description automatically generated">
            <a:extLst>
              <a:ext uri="{FF2B5EF4-FFF2-40B4-BE49-F238E27FC236}">
                <a16:creationId xmlns:a16="http://schemas.microsoft.com/office/drawing/2014/main" id="{90412E37-61A3-5A55-1B05-94BC7FC48D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702" y="5474437"/>
            <a:ext cx="786044" cy="786044"/>
          </a:xfrm>
          <a:prstGeom prst="rect">
            <a:avLst/>
          </a:prstGeom>
        </p:spPr>
      </p:pic>
      <p:sp>
        <p:nvSpPr>
          <p:cNvPr id="19" name="Star: 5 Points 18">
            <a:extLst>
              <a:ext uri="{FF2B5EF4-FFF2-40B4-BE49-F238E27FC236}">
                <a16:creationId xmlns:a16="http://schemas.microsoft.com/office/drawing/2014/main" id="{AF1CADE7-EA01-AE6D-6822-730CBB453BC0}"/>
              </a:ext>
            </a:extLst>
          </p:cNvPr>
          <p:cNvSpPr/>
          <p:nvPr/>
        </p:nvSpPr>
        <p:spPr>
          <a:xfrm rot="20279073">
            <a:off x="6424915" y="947348"/>
            <a:ext cx="403293" cy="372918"/>
          </a:xfrm>
          <a:prstGeom prst="star5">
            <a:avLst/>
          </a:prstGeom>
          <a:solidFill>
            <a:schemeClr val="accent4"/>
          </a:solidFill>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1" name="Picture 20" descr="A flag with a white stripe&#10;&#10;Description automatically generated with medium confidence">
            <a:extLst>
              <a:ext uri="{FF2B5EF4-FFF2-40B4-BE49-F238E27FC236}">
                <a16:creationId xmlns:a16="http://schemas.microsoft.com/office/drawing/2014/main" id="{4BCD6C8F-009D-8355-D755-18C2A6807C7B}"/>
              </a:ext>
            </a:extLst>
          </p:cNvPr>
          <p:cNvPicPr>
            <a:picLocks noChangeAspect="1"/>
          </p:cNvPicPr>
          <p:nvPr/>
        </p:nvPicPr>
        <p:blipFill rotWithShape="1">
          <a:blip r:embed="rId13">
            <a:extLst>
              <a:ext uri="{28A0092B-C50C-407E-A947-70E740481C1C}">
                <a14:useLocalDpi xmlns:a14="http://schemas.microsoft.com/office/drawing/2010/main" val="0"/>
              </a:ext>
            </a:extLst>
          </a:blip>
          <a:srcRect l="12023" t="16358" r="8269" b="30513"/>
          <a:stretch/>
        </p:blipFill>
        <p:spPr>
          <a:xfrm>
            <a:off x="4951928" y="536515"/>
            <a:ext cx="576356" cy="384173"/>
          </a:xfrm>
          <a:prstGeom prst="roundRect">
            <a:avLst>
              <a:gd name="adj" fmla="val 7619"/>
            </a:avLst>
          </a:prstGeom>
        </p:spPr>
      </p:pic>
      <p:pic>
        <p:nvPicPr>
          <p:cNvPr id="23" name="Picture 22" descr="A flag with a black border&#10;&#10;Description automatically generated">
            <a:extLst>
              <a:ext uri="{FF2B5EF4-FFF2-40B4-BE49-F238E27FC236}">
                <a16:creationId xmlns:a16="http://schemas.microsoft.com/office/drawing/2014/main" id="{C15690F9-2D26-392A-7508-8232461C0FF3}"/>
              </a:ext>
            </a:extLst>
          </p:cNvPr>
          <p:cNvPicPr>
            <a:picLocks noChangeAspect="1"/>
          </p:cNvPicPr>
          <p:nvPr/>
        </p:nvPicPr>
        <p:blipFill rotWithShape="1">
          <a:blip r:embed="rId14"/>
          <a:srcRect l="11841" t="16205" r="8046" b="29277"/>
          <a:stretch/>
        </p:blipFill>
        <p:spPr>
          <a:xfrm>
            <a:off x="1810895" y="6004409"/>
            <a:ext cx="385687" cy="277539"/>
          </a:xfrm>
          <a:prstGeom prst="roundRect">
            <a:avLst/>
          </a:prstGeom>
        </p:spPr>
      </p:pic>
    </p:spTree>
    <p:extLst>
      <p:ext uri="{BB962C8B-B14F-4D97-AF65-F5344CB8AC3E}">
        <p14:creationId xmlns:p14="http://schemas.microsoft.com/office/powerpoint/2010/main" val="398304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211E-F884-130A-348F-39C3DC3DFA01}"/>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D42FAAC-C018-1540-BCA0-9C21498FECBD}"/>
              </a:ext>
            </a:extLst>
          </p:cNvPr>
          <p:cNvSpPr/>
          <p:nvPr/>
        </p:nvSpPr>
        <p:spPr>
          <a:xfrm>
            <a:off x="232756" y="6148818"/>
            <a:ext cx="3269524" cy="3553025"/>
          </a:xfrm>
          <a:prstGeom prst="roundRect">
            <a:avLst/>
          </a:prstGeom>
          <a:noFill/>
          <a:ln>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506962-2FE9-1BDA-52C7-C57674BFEB01}"/>
              </a:ext>
            </a:extLst>
          </p:cNvPr>
          <p:cNvSpPr/>
          <p:nvPr/>
        </p:nvSpPr>
        <p:spPr>
          <a:xfrm>
            <a:off x="232756" y="282633"/>
            <a:ext cx="3196244" cy="748145"/>
          </a:xfrm>
          <a:prstGeom prst="rect">
            <a:avLst/>
          </a:prstGeom>
          <a:solidFill>
            <a:srgbClr val="FDFBBB"/>
          </a:solidFill>
          <a:ln>
            <a:solidFill>
              <a:srgbClr val="FDFB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2" name="Title 1">
            <a:extLst>
              <a:ext uri="{FF2B5EF4-FFF2-40B4-BE49-F238E27FC236}">
                <a16:creationId xmlns:a16="http://schemas.microsoft.com/office/drawing/2014/main" id="{4C145171-7B4F-B0AB-C63B-05D3FBBD3238}"/>
              </a:ext>
            </a:extLst>
          </p:cNvPr>
          <p:cNvSpPr txBox="1">
            <a:spLocks/>
          </p:cNvSpPr>
          <p:nvPr/>
        </p:nvSpPr>
        <p:spPr>
          <a:xfrm>
            <a:off x="901191" y="188835"/>
            <a:ext cx="5037767" cy="7318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154" kern="1200">
                <a:solidFill>
                  <a:schemeClr val="tx1"/>
                </a:solidFill>
                <a:latin typeface="+mj-lt"/>
                <a:ea typeface="+mj-ea"/>
                <a:cs typeface="+mj-cs"/>
              </a:defRPr>
            </a:lvl1pPr>
          </a:lstStyle>
          <a:p>
            <a:pPr algn="l"/>
            <a:r>
              <a:rPr lang="en-GB" sz="2800" b="1">
                <a:solidFill>
                  <a:srgbClr val="F2B800"/>
                </a:solidFill>
                <a:latin typeface="Cambria"/>
                <a:ea typeface="Cambria"/>
                <a:cs typeface="Calibri Light"/>
              </a:rPr>
              <a:t>Student life </a:t>
            </a:r>
            <a:r>
              <a:rPr lang="en-GB" sz="1400">
                <a:solidFill>
                  <a:srgbClr val="F2B800"/>
                </a:solidFill>
                <a:latin typeface="Cambria"/>
                <a:ea typeface="Cambria"/>
                <a:cs typeface="Calibri Light"/>
              </a:rPr>
              <a:t>– </a:t>
            </a:r>
            <a:r>
              <a:rPr lang="en-GB" sz="1600">
                <a:solidFill>
                  <a:srgbClr val="F2B800"/>
                </a:solidFill>
                <a:latin typeface="Cambria"/>
                <a:ea typeface="Cambria"/>
                <a:cs typeface="Calibri Light"/>
              </a:rPr>
              <a:t>Paris trip 2024 continued</a:t>
            </a:r>
            <a:endParaRPr lang="en-GB" sz="1600">
              <a:solidFill>
                <a:schemeClr val="accent4">
                  <a:lumMod val="75000"/>
                </a:schemeClr>
              </a:solidFill>
              <a:latin typeface="Cambria"/>
              <a:ea typeface="Cambria"/>
              <a:cs typeface="Calibri Light"/>
            </a:endParaRPr>
          </a:p>
        </p:txBody>
      </p:sp>
      <p:sp>
        <p:nvSpPr>
          <p:cNvPr id="4" name="Oval 3">
            <a:extLst>
              <a:ext uri="{FF2B5EF4-FFF2-40B4-BE49-F238E27FC236}">
                <a16:creationId xmlns:a16="http://schemas.microsoft.com/office/drawing/2014/main" id="{EF516521-0EB7-C5CA-4018-A0FE0B7B0BA0}"/>
              </a:ext>
            </a:extLst>
          </p:cNvPr>
          <p:cNvSpPr/>
          <p:nvPr/>
        </p:nvSpPr>
        <p:spPr>
          <a:xfrm>
            <a:off x="427487" y="480767"/>
            <a:ext cx="342985" cy="331266"/>
          </a:xfrm>
          <a:prstGeom prst="ellipse">
            <a:avLst/>
          </a:prstGeom>
          <a:solidFill>
            <a:schemeClr val="bg1"/>
          </a:solidFill>
          <a:ln>
            <a:solidFill>
              <a:srgbClr val="FCFB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rgbClr val="3C87FD"/>
              </a:solidFill>
              <a:ea typeface="Calibri"/>
              <a:cs typeface="Calibri"/>
            </a:endParaRPr>
          </a:p>
        </p:txBody>
      </p:sp>
      <p:sp>
        <p:nvSpPr>
          <p:cNvPr id="3" name="TextBox 5">
            <a:extLst>
              <a:ext uri="{FF2B5EF4-FFF2-40B4-BE49-F238E27FC236}">
                <a16:creationId xmlns:a16="http://schemas.microsoft.com/office/drawing/2014/main" id="{A61FDCF4-D772-33B0-4CE9-D15CC51A3290}"/>
              </a:ext>
            </a:extLst>
          </p:cNvPr>
          <p:cNvSpPr txBox="1"/>
          <p:nvPr/>
        </p:nvSpPr>
        <p:spPr>
          <a:xfrm>
            <a:off x="476996" y="537170"/>
            <a:ext cx="4097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100">
                <a:solidFill>
                  <a:srgbClr val="F1B700"/>
                </a:solidFill>
                <a:latin typeface="Calibri" panose="020F0502020204030204" pitchFamily="34" charset="0"/>
                <a:ea typeface="Calibri"/>
                <a:cs typeface="Calibri" panose="020F0502020204030204" pitchFamily="34" charset="0"/>
              </a:rPr>
              <a:t>5</a:t>
            </a:r>
          </a:p>
        </p:txBody>
      </p:sp>
      <p:sp>
        <p:nvSpPr>
          <p:cNvPr id="7" name="TextBox 6">
            <a:extLst>
              <a:ext uri="{FF2B5EF4-FFF2-40B4-BE49-F238E27FC236}">
                <a16:creationId xmlns:a16="http://schemas.microsoft.com/office/drawing/2014/main" id="{4CAAFAEA-89F0-A7E5-7069-0995FF1A644C}"/>
              </a:ext>
            </a:extLst>
          </p:cNvPr>
          <p:cNvSpPr txBox="1"/>
          <p:nvPr/>
        </p:nvSpPr>
        <p:spPr>
          <a:xfrm>
            <a:off x="141194" y="1148435"/>
            <a:ext cx="3405947" cy="2908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a:solidFill>
                  <a:schemeClr val="accent4">
                    <a:lumMod val="75000"/>
                  </a:schemeClr>
                </a:solidFill>
                <a:latin typeface="Cambria"/>
                <a:ea typeface="Cambria"/>
              </a:rPr>
              <a:t>After </a:t>
            </a:r>
            <a:r>
              <a:rPr lang="en-US" sz="1000">
                <a:latin typeface="Calibri"/>
              </a:rPr>
              <a:t>an early start to that cold Friday morning, everybody rushed to school and after a brief wait, the coach arrived, and everyone was boarding the coach. After some goodbyes from our parents, we sat chatting, laughing, and planning everything we would do. Tired from the long journey and early morning, a few people fell asleep on the way (including me). </a:t>
            </a:r>
            <a:r>
              <a:rPr lang="en-US" sz="1100" b="1">
                <a:solidFill>
                  <a:schemeClr val="accent4">
                    <a:lumMod val="75000"/>
                  </a:schemeClr>
                </a:solidFill>
                <a:latin typeface="Cambria"/>
                <a:ea typeface="Cambria"/>
              </a:rPr>
              <a:t>After </a:t>
            </a:r>
            <a:r>
              <a:rPr lang="en-US" sz="1000">
                <a:latin typeface="Calibri"/>
              </a:rPr>
              <a:t>around 6 hours, we reached the Port of Dover. After getting the chance to speak to some other school children from France, we left for the ferry. We spent our time on the ferry eating and shopping duty free - which we found very exciting - and after reaching Calais we all re-boarded the coach and were on our way to Paris. Reaching the hotel, we were given our room keys and went to our rooms to unpack but we didn't have much time because it was time to eat. </a:t>
            </a:r>
            <a:r>
              <a:rPr lang="en-US" sz="1100" b="1">
                <a:solidFill>
                  <a:schemeClr val="accent4">
                    <a:lumMod val="75000"/>
                  </a:schemeClr>
                </a:solidFill>
                <a:latin typeface="Cambria"/>
                <a:ea typeface="Cambria"/>
              </a:rPr>
              <a:t>We </a:t>
            </a:r>
            <a:r>
              <a:rPr lang="en-US" sz="1000">
                <a:latin typeface="Calibri"/>
              </a:rPr>
              <a:t>ate at a delicious buffet restaurant each evening we were there and afterwards, we were free to go back to our hotel room to unwind. After a long day, we were all very tired and needed some well-deserved sleep.</a:t>
            </a:r>
            <a:endParaRPr lang="en-US" sz="1000"/>
          </a:p>
        </p:txBody>
      </p:sp>
      <p:sp>
        <p:nvSpPr>
          <p:cNvPr id="8" name="TextBox 7">
            <a:extLst>
              <a:ext uri="{FF2B5EF4-FFF2-40B4-BE49-F238E27FC236}">
                <a16:creationId xmlns:a16="http://schemas.microsoft.com/office/drawing/2014/main" id="{8CFBAB22-877A-AAA2-4ED8-2764D391A74E}"/>
              </a:ext>
            </a:extLst>
          </p:cNvPr>
          <p:cNvSpPr txBox="1"/>
          <p:nvPr/>
        </p:nvSpPr>
        <p:spPr>
          <a:xfrm>
            <a:off x="349377" y="6339855"/>
            <a:ext cx="3079623"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b="1">
                <a:solidFill>
                  <a:schemeClr val="accent4">
                    <a:lumMod val="75000"/>
                  </a:schemeClr>
                </a:solidFill>
                <a:latin typeface="Cambria"/>
                <a:ea typeface="+mn-lt"/>
                <a:cs typeface="+mn-lt"/>
              </a:rPr>
              <a:t>It </a:t>
            </a:r>
            <a:r>
              <a:rPr lang="en-US" sz="1000">
                <a:latin typeface="Calibri"/>
              </a:rPr>
              <a:t>was an early beginning to the day for all of us the next morning because that Saturday, it was time to go and explore Paris! After a tasty breakfast at the hotel, we set off for the River Seine, where we experienced a calming boat trip, during which we took some great pictures of the Eiffel Tower and the old buildings of Paris. After the short ride, we set off for the Louvre, where we saw some incredible art and even the prestigious Mona Lisa, despite the crowds of people making it difficult to see. </a:t>
            </a:r>
            <a:r>
              <a:rPr lang="en-US" sz="1100" b="1">
                <a:solidFill>
                  <a:schemeClr val="accent4">
                    <a:lumMod val="75000"/>
                  </a:schemeClr>
                </a:solidFill>
                <a:latin typeface="Cambria"/>
                <a:ea typeface="Cambria"/>
              </a:rPr>
              <a:t>Making </a:t>
            </a:r>
            <a:r>
              <a:rPr lang="en-US" sz="1000">
                <a:latin typeface="Calibri"/>
              </a:rPr>
              <a:t>it past lunchtime, we regrouped and set off towards the legendary Champs-Elysees. We were all given around 3 hours to shop at will, with everyone going their separate ways, spending money in the fancy stores. Eventually, we met at the Arc de Triomphe, where Miss </a:t>
            </a:r>
            <a:r>
              <a:rPr lang="en-US" sz="1000" err="1">
                <a:latin typeface="Calibri"/>
              </a:rPr>
              <a:t>Genneviève</a:t>
            </a:r>
            <a:r>
              <a:rPr lang="en-US" sz="1000">
                <a:latin typeface="Calibri"/>
              </a:rPr>
              <a:t> told us the fascinating history of Napoleon and his triumphs (hence the name), and then we went back to the hotel so we could get changed and have dinner. Most of us decided to play some card games and chill out, with an early night in preparation for Sunday, as it was a big day.</a:t>
            </a:r>
            <a:endParaRPr lang="en-US" sz="1000"/>
          </a:p>
        </p:txBody>
      </p:sp>
      <p:sp>
        <p:nvSpPr>
          <p:cNvPr id="9" name="TextBox 8">
            <a:extLst>
              <a:ext uri="{FF2B5EF4-FFF2-40B4-BE49-F238E27FC236}">
                <a16:creationId xmlns:a16="http://schemas.microsoft.com/office/drawing/2014/main" id="{ACCDFCE4-2898-1489-CED7-FDCC34F3970C}"/>
              </a:ext>
            </a:extLst>
          </p:cNvPr>
          <p:cNvSpPr txBox="1"/>
          <p:nvPr/>
        </p:nvSpPr>
        <p:spPr>
          <a:xfrm>
            <a:off x="3598279" y="3477369"/>
            <a:ext cx="3116835" cy="3983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chemeClr val="accent4">
                    <a:lumMod val="75000"/>
                  </a:schemeClr>
                </a:solidFill>
                <a:latin typeface="Cambria"/>
                <a:ea typeface="Cambria"/>
              </a:rPr>
              <a:t>We </a:t>
            </a:r>
            <a:r>
              <a:rPr lang="en-US" sz="1050">
                <a:latin typeface="Calibri"/>
              </a:rPr>
              <a:t>ventured out once again, this time heading to Paris Zoo which was my personal </a:t>
            </a:r>
            <a:r>
              <a:rPr lang="en-US" sz="1050" err="1">
                <a:latin typeface="Calibri"/>
              </a:rPr>
              <a:t>favourite</a:t>
            </a:r>
            <a:r>
              <a:rPr lang="en-US" sz="1050">
                <a:latin typeface="Calibri"/>
              </a:rPr>
              <a:t>, due to the very cool animals such as the penguins and tropical wildlife, but after lunch we were on our way. Next up on our agenda was the famous Montmartre area where we saw the beautiful church and a stunning view of Paris. Initially, the weather wasn’t on our side but as we got to the top, the sun came out and after some great group photos, we were allowed to shop in the busy market area. I enjoyed this as I was able to try the exquisite Parisian crepes and bought some nice souvenirs for my family. After some pictures, we all met up at the basilica for some more group pictures and then set off to our last landmark of the trip – The Eiffel Tower. We took some fantastic photos and admired the view, but unfortunately had to leave for the hotel so everyone could pack for the morning and eat dinner. Leaving extra early in the morning on Monday, everybody hurried back onto the coach for another entertaining 15 hours and after lots of service stops and snack breaks, we had finally reached school, telling our parents all about our adventures. Au revoir Paris! </a:t>
            </a:r>
            <a:r>
              <a:rPr lang="en-US" sz="1050">
                <a:latin typeface="Calibri"/>
                <a:ea typeface="Calibri"/>
                <a:cs typeface="Calibri"/>
              </a:rPr>
              <a:t>​</a:t>
            </a:r>
            <a:endParaRPr lang="en-US" sz="1050"/>
          </a:p>
        </p:txBody>
      </p:sp>
      <p:pic>
        <p:nvPicPr>
          <p:cNvPr id="10" name="Picture 9" descr="A group of people posing for a photo&#10;&#10;Description automatically generated">
            <a:extLst>
              <a:ext uri="{FF2B5EF4-FFF2-40B4-BE49-F238E27FC236}">
                <a16:creationId xmlns:a16="http://schemas.microsoft.com/office/drawing/2014/main" id="{AF9B560C-85A9-8634-BBF1-781A992E50A7}"/>
              </a:ext>
            </a:extLst>
          </p:cNvPr>
          <p:cNvPicPr>
            <a:picLocks noChangeAspect="1"/>
          </p:cNvPicPr>
          <p:nvPr/>
        </p:nvPicPr>
        <p:blipFill rotWithShape="1">
          <a:blip r:embed="rId2"/>
          <a:srcRect l="-90" t="20553" r="90" b="-613"/>
          <a:stretch/>
        </p:blipFill>
        <p:spPr>
          <a:xfrm>
            <a:off x="232756" y="4094250"/>
            <a:ext cx="3249328" cy="1918733"/>
          </a:xfrm>
          <a:prstGeom prst="rect">
            <a:avLst/>
          </a:prstGeom>
        </p:spPr>
      </p:pic>
      <p:pic>
        <p:nvPicPr>
          <p:cNvPr id="11" name="Picture 10" descr="A group of people on a boat&#10;&#10;Description automatically generated">
            <a:extLst>
              <a:ext uri="{FF2B5EF4-FFF2-40B4-BE49-F238E27FC236}">
                <a16:creationId xmlns:a16="http://schemas.microsoft.com/office/drawing/2014/main" id="{1A12A3C5-DD42-1AC2-BFCF-A76418B73045}"/>
              </a:ext>
            </a:extLst>
          </p:cNvPr>
          <p:cNvPicPr>
            <a:picLocks noChangeAspect="1"/>
          </p:cNvPicPr>
          <p:nvPr/>
        </p:nvPicPr>
        <p:blipFill rotWithShape="1">
          <a:blip r:embed="rId3"/>
          <a:srcRect l="4482" r="7281" b="-730"/>
          <a:stretch/>
        </p:blipFill>
        <p:spPr>
          <a:xfrm>
            <a:off x="3637207" y="1375171"/>
            <a:ext cx="1351452" cy="1993822"/>
          </a:xfrm>
          <a:prstGeom prst="rect">
            <a:avLst/>
          </a:prstGeom>
        </p:spPr>
      </p:pic>
      <p:pic>
        <p:nvPicPr>
          <p:cNvPr id="12" name="Picture 11" descr="A group of people posing for a photo in a museum&#10;&#10;Description automatically generated">
            <a:extLst>
              <a:ext uri="{FF2B5EF4-FFF2-40B4-BE49-F238E27FC236}">
                <a16:creationId xmlns:a16="http://schemas.microsoft.com/office/drawing/2014/main" id="{E5639DBD-2A64-D5BC-4DB2-FD417BB8F8AB}"/>
              </a:ext>
            </a:extLst>
          </p:cNvPr>
          <p:cNvPicPr>
            <a:picLocks noChangeAspect="1"/>
          </p:cNvPicPr>
          <p:nvPr/>
        </p:nvPicPr>
        <p:blipFill>
          <a:blip r:embed="rId4"/>
          <a:stretch>
            <a:fillRect/>
          </a:stretch>
        </p:blipFill>
        <p:spPr>
          <a:xfrm>
            <a:off x="5123107" y="1375172"/>
            <a:ext cx="1507253" cy="1977650"/>
          </a:xfrm>
          <a:prstGeom prst="rect">
            <a:avLst/>
          </a:prstGeom>
        </p:spPr>
      </p:pic>
      <p:pic>
        <p:nvPicPr>
          <p:cNvPr id="13" name="Picture 12" descr="A group of people posing for a photo in front of a monument&#10;&#10;Description automatically generated">
            <a:extLst>
              <a:ext uri="{FF2B5EF4-FFF2-40B4-BE49-F238E27FC236}">
                <a16:creationId xmlns:a16="http://schemas.microsoft.com/office/drawing/2014/main" id="{5372EAF8-08EB-19E6-EE0E-8C52779CF46B}"/>
              </a:ext>
            </a:extLst>
          </p:cNvPr>
          <p:cNvPicPr>
            <a:picLocks noChangeAspect="1"/>
          </p:cNvPicPr>
          <p:nvPr/>
        </p:nvPicPr>
        <p:blipFill rotWithShape="1">
          <a:blip r:embed="rId5"/>
          <a:srcRect l="5409" r="14226" b="-518"/>
          <a:stretch/>
        </p:blipFill>
        <p:spPr>
          <a:xfrm>
            <a:off x="3637207" y="7437059"/>
            <a:ext cx="1292370" cy="2176319"/>
          </a:xfrm>
          <a:prstGeom prst="rect">
            <a:avLst/>
          </a:prstGeom>
        </p:spPr>
      </p:pic>
      <p:pic>
        <p:nvPicPr>
          <p:cNvPr id="14" name="Picture 13" descr="A group of people posing for a photo in front of a large stone arch&#10;&#10;Description automatically generated">
            <a:extLst>
              <a:ext uri="{FF2B5EF4-FFF2-40B4-BE49-F238E27FC236}">
                <a16:creationId xmlns:a16="http://schemas.microsoft.com/office/drawing/2014/main" id="{74237605-786B-30DD-D625-1F502C6717A8}"/>
              </a:ext>
            </a:extLst>
          </p:cNvPr>
          <p:cNvPicPr>
            <a:picLocks noChangeAspect="1"/>
          </p:cNvPicPr>
          <p:nvPr/>
        </p:nvPicPr>
        <p:blipFill>
          <a:blip r:embed="rId6"/>
          <a:stretch>
            <a:fillRect/>
          </a:stretch>
        </p:blipFill>
        <p:spPr>
          <a:xfrm>
            <a:off x="5066238" y="7448278"/>
            <a:ext cx="1593699" cy="2165100"/>
          </a:xfrm>
          <a:prstGeom prst="rect">
            <a:avLst/>
          </a:prstGeom>
        </p:spPr>
      </p:pic>
      <p:pic>
        <p:nvPicPr>
          <p:cNvPr id="17" name="Picture 16">
            <a:extLst>
              <a:ext uri="{FF2B5EF4-FFF2-40B4-BE49-F238E27FC236}">
                <a16:creationId xmlns:a16="http://schemas.microsoft.com/office/drawing/2014/main" id="{3C358713-8C9C-274C-724F-4F34C640F360}"/>
              </a:ext>
            </a:extLst>
          </p:cNvPr>
          <p:cNvPicPr>
            <a:picLocks noChangeAspect="1"/>
          </p:cNvPicPr>
          <p:nvPr/>
        </p:nvPicPr>
        <p:blipFill rotWithShape="1">
          <a:blip r:embed="rId7"/>
          <a:srcRect l="14584" t="17827" r="10511" b="31914"/>
          <a:stretch/>
        </p:blipFill>
        <p:spPr>
          <a:xfrm rot="840000">
            <a:off x="6197120" y="1218192"/>
            <a:ext cx="521069" cy="313959"/>
          </a:xfrm>
          <a:prstGeom prst="roundRect">
            <a:avLst>
              <a:gd name="adj" fmla="val 4599"/>
            </a:avLst>
          </a:prstGeom>
        </p:spPr>
      </p:pic>
      <p:pic>
        <p:nvPicPr>
          <p:cNvPr id="18" name="Picture 17" descr="A yellow flag with a purple circle&#10;&#10;Description automatically generated">
            <a:extLst>
              <a:ext uri="{FF2B5EF4-FFF2-40B4-BE49-F238E27FC236}">
                <a16:creationId xmlns:a16="http://schemas.microsoft.com/office/drawing/2014/main" id="{0EFED6A7-F4B8-025E-E793-68A140AD7E56}"/>
              </a:ext>
            </a:extLst>
          </p:cNvPr>
          <p:cNvPicPr>
            <a:picLocks noChangeAspect="1"/>
          </p:cNvPicPr>
          <p:nvPr/>
        </p:nvPicPr>
        <p:blipFill rotWithShape="1">
          <a:blip r:embed="rId8"/>
          <a:srcRect l="13462" t="17308" r="8974" b="30769"/>
          <a:stretch/>
        </p:blipFill>
        <p:spPr>
          <a:xfrm>
            <a:off x="146585" y="5803670"/>
            <a:ext cx="435996" cy="277008"/>
          </a:xfrm>
          <a:prstGeom prst="roundRect">
            <a:avLst>
              <a:gd name="adj" fmla="val 6318"/>
            </a:avLst>
          </a:prstGeom>
        </p:spPr>
      </p:pic>
      <p:sp>
        <p:nvSpPr>
          <p:cNvPr id="5" name="Rectangle 4">
            <a:extLst>
              <a:ext uri="{FF2B5EF4-FFF2-40B4-BE49-F238E27FC236}">
                <a16:creationId xmlns:a16="http://schemas.microsoft.com/office/drawing/2014/main" id="{FAEBE689-6641-2BA3-1A26-913E09ED4ADB}"/>
              </a:ext>
            </a:extLst>
          </p:cNvPr>
          <p:cNvSpPr/>
          <p:nvPr/>
        </p:nvSpPr>
        <p:spPr>
          <a:xfrm>
            <a:off x="3651922" y="936097"/>
            <a:ext cx="2514960" cy="291802"/>
          </a:xfrm>
          <a:prstGeom prst="rect">
            <a:avLst/>
          </a:prstGeom>
          <a:solidFill>
            <a:srgbClr val="FFF8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TextBox 1093">
            <a:extLst>
              <a:ext uri="{FF2B5EF4-FFF2-40B4-BE49-F238E27FC236}">
                <a16:creationId xmlns:a16="http://schemas.microsoft.com/office/drawing/2014/main" id="{B628A521-88C2-1A08-BAF6-91719A49D878}"/>
              </a:ext>
            </a:extLst>
          </p:cNvPr>
          <p:cNvSpPr txBox="1"/>
          <p:nvPr/>
        </p:nvSpPr>
        <p:spPr>
          <a:xfrm>
            <a:off x="3804609" y="975182"/>
            <a:ext cx="210480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Calibri"/>
                <a:ea typeface="Calibri"/>
                <a:cs typeface="Calibri"/>
              </a:rPr>
              <a:t> Article written by</a:t>
            </a:r>
            <a:r>
              <a:rPr lang="en-GB" sz="1100" b="1">
                <a:solidFill>
                  <a:srgbClr val="000000"/>
                </a:solidFill>
                <a:latin typeface="Calibri"/>
                <a:ea typeface="Calibri"/>
                <a:cs typeface="Calibri"/>
              </a:rPr>
              <a:t> S. </a:t>
            </a:r>
            <a:r>
              <a:rPr lang="en-GB" sz="1100" b="1" err="1">
                <a:solidFill>
                  <a:srgbClr val="000000"/>
                </a:solidFill>
                <a:latin typeface="Calibri"/>
                <a:ea typeface="Calibri"/>
                <a:cs typeface="Calibri"/>
              </a:rPr>
              <a:t>Pimplapure</a:t>
            </a:r>
            <a:endParaRPr lang="en-GB" sz="1100" b="1">
              <a:solidFill>
                <a:srgbClr val="000000"/>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4179617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2580-EF06-08BF-47C8-E1360155F4F6}"/>
            </a:ext>
          </a:extLst>
        </p:cNvPr>
        <p:cNvGrpSpPr/>
        <p:nvPr/>
      </p:nvGrpSpPr>
      <p:grpSpPr>
        <a:xfrm>
          <a:off x="0" y="0"/>
          <a:ext cx="0" cy="0"/>
          <a:chOff x="0" y="0"/>
          <a:chExt cx="0" cy="0"/>
        </a:xfrm>
      </p:grpSpPr>
      <p:sp>
        <p:nvSpPr>
          <p:cNvPr id="28" name="Explosion: 8 Points 27">
            <a:extLst>
              <a:ext uri="{FF2B5EF4-FFF2-40B4-BE49-F238E27FC236}">
                <a16:creationId xmlns:a16="http://schemas.microsoft.com/office/drawing/2014/main" id="{E8FDB50C-56FC-3B96-1943-4E51CF44C473}"/>
              </a:ext>
            </a:extLst>
          </p:cNvPr>
          <p:cNvSpPr/>
          <p:nvPr/>
        </p:nvSpPr>
        <p:spPr>
          <a:xfrm>
            <a:off x="4341398" y="5348063"/>
            <a:ext cx="2571748" cy="2297906"/>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8 Points 26">
            <a:extLst>
              <a:ext uri="{FF2B5EF4-FFF2-40B4-BE49-F238E27FC236}">
                <a16:creationId xmlns:a16="http://schemas.microsoft.com/office/drawing/2014/main" id="{982D9067-9F09-5560-B6D3-4E2B355C3A64}"/>
              </a:ext>
            </a:extLst>
          </p:cNvPr>
          <p:cNvSpPr/>
          <p:nvPr/>
        </p:nvSpPr>
        <p:spPr>
          <a:xfrm>
            <a:off x="2277877" y="5334838"/>
            <a:ext cx="2571748" cy="2297906"/>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25">
            <a:extLst>
              <a:ext uri="{FF2B5EF4-FFF2-40B4-BE49-F238E27FC236}">
                <a16:creationId xmlns:a16="http://schemas.microsoft.com/office/drawing/2014/main" id="{561DFB3F-8864-A75F-0064-F13B70313A0E}"/>
              </a:ext>
            </a:extLst>
          </p:cNvPr>
          <p:cNvSpPr/>
          <p:nvPr/>
        </p:nvSpPr>
        <p:spPr>
          <a:xfrm>
            <a:off x="4957" y="6776433"/>
            <a:ext cx="2571748" cy="2297906"/>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1A5F18-1902-B5F1-38DC-8161A99977DB}"/>
              </a:ext>
            </a:extLst>
          </p:cNvPr>
          <p:cNvSpPr/>
          <p:nvPr/>
        </p:nvSpPr>
        <p:spPr>
          <a:xfrm>
            <a:off x="232756" y="282634"/>
            <a:ext cx="3196244" cy="748145"/>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4" name="Oval 3">
            <a:extLst>
              <a:ext uri="{FF2B5EF4-FFF2-40B4-BE49-F238E27FC236}">
                <a16:creationId xmlns:a16="http://schemas.microsoft.com/office/drawing/2014/main" id="{6FB20B94-C184-5BD9-1FB9-A8C1387C85B6}"/>
              </a:ext>
            </a:extLst>
          </p:cNvPr>
          <p:cNvSpPr/>
          <p:nvPr/>
        </p:nvSpPr>
        <p:spPr>
          <a:xfrm>
            <a:off x="389921" y="495767"/>
            <a:ext cx="336603" cy="32278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accent6">
                  <a:lumMod val="75000"/>
                </a:schemeClr>
              </a:solidFill>
              <a:latin typeface="Calibri"/>
              <a:ea typeface="Calibri"/>
              <a:cs typeface="Calibri"/>
            </a:endParaRPr>
          </a:p>
        </p:txBody>
      </p:sp>
      <p:sp>
        <p:nvSpPr>
          <p:cNvPr id="3" name="TextBox 2">
            <a:extLst>
              <a:ext uri="{FF2B5EF4-FFF2-40B4-BE49-F238E27FC236}">
                <a16:creationId xmlns:a16="http://schemas.microsoft.com/office/drawing/2014/main" id="{5140D325-DF14-652E-890B-D56D17039F18}"/>
              </a:ext>
            </a:extLst>
          </p:cNvPr>
          <p:cNvSpPr txBox="1"/>
          <p:nvPr/>
        </p:nvSpPr>
        <p:spPr>
          <a:xfrm>
            <a:off x="901426" y="421780"/>
            <a:ext cx="6243532" cy="523220"/>
          </a:xfrm>
          <a:prstGeom prst="rect">
            <a:avLst/>
          </a:prstGeom>
          <a:noFill/>
        </p:spPr>
        <p:txBody>
          <a:bodyPr wrap="square" lIns="91440" tIns="45720" rIns="91440" bIns="45720" rtlCol="0" anchor="t">
            <a:spAutoFit/>
          </a:bodyPr>
          <a:lstStyle/>
          <a:p>
            <a:r>
              <a:rPr lang="en-US" sz="2800" b="1">
                <a:solidFill>
                  <a:schemeClr val="accent6">
                    <a:lumMod val="50000"/>
                  </a:schemeClr>
                </a:solidFill>
                <a:latin typeface="Cambria"/>
                <a:ea typeface="Cambria"/>
              </a:rPr>
              <a:t>SPORT</a:t>
            </a:r>
            <a:r>
              <a:rPr lang="en-US" sz="2800">
                <a:solidFill>
                  <a:schemeClr val="accent6">
                    <a:lumMod val="50000"/>
                  </a:schemeClr>
                </a:solidFill>
              </a:rPr>
              <a:t> </a:t>
            </a:r>
            <a:r>
              <a:rPr lang="en-US">
                <a:solidFill>
                  <a:schemeClr val="accent6">
                    <a:lumMod val="50000"/>
                  </a:schemeClr>
                </a:solidFill>
                <a:latin typeface="Cambria"/>
                <a:ea typeface="Cambria"/>
              </a:rPr>
              <a:t>–   </a:t>
            </a:r>
            <a:r>
              <a:rPr lang="en-US">
                <a:solidFill>
                  <a:schemeClr val="accent6">
                    <a:lumMod val="50000"/>
                  </a:schemeClr>
                </a:solidFill>
                <a:latin typeface="Cambria"/>
                <a:ea typeface="Cambria"/>
                <a:cs typeface="+mn-lt"/>
              </a:rPr>
              <a:t>England’s Squad for Euro 2024</a:t>
            </a:r>
          </a:p>
        </p:txBody>
      </p:sp>
      <p:sp>
        <p:nvSpPr>
          <p:cNvPr id="5" name="Rectangle: Rounded Corners 4">
            <a:extLst>
              <a:ext uri="{FF2B5EF4-FFF2-40B4-BE49-F238E27FC236}">
                <a16:creationId xmlns:a16="http://schemas.microsoft.com/office/drawing/2014/main" id="{ADB52ACC-EAEF-A183-6CD7-0D1210750B93}"/>
              </a:ext>
            </a:extLst>
          </p:cNvPr>
          <p:cNvSpPr/>
          <p:nvPr/>
        </p:nvSpPr>
        <p:spPr>
          <a:xfrm>
            <a:off x="254909" y="1227417"/>
            <a:ext cx="6370000" cy="1885000"/>
          </a:xfrm>
          <a:custGeom>
            <a:avLst/>
            <a:gdLst>
              <a:gd name="connsiteX0" fmla="*/ 0 w 6370000"/>
              <a:gd name="connsiteY0" fmla="*/ 314173 h 1885000"/>
              <a:gd name="connsiteX1" fmla="*/ 314173 w 6370000"/>
              <a:gd name="connsiteY1" fmla="*/ 0 h 1885000"/>
              <a:gd name="connsiteX2" fmla="*/ 6055827 w 6370000"/>
              <a:gd name="connsiteY2" fmla="*/ 0 h 1885000"/>
              <a:gd name="connsiteX3" fmla="*/ 6370000 w 6370000"/>
              <a:gd name="connsiteY3" fmla="*/ 314173 h 1885000"/>
              <a:gd name="connsiteX4" fmla="*/ 6370000 w 6370000"/>
              <a:gd name="connsiteY4" fmla="*/ 1570827 h 1885000"/>
              <a:gd name="connsiteX5" fmla="*/ 6055827 w 6370000"/>
              <a:gd name="connsiteY5" fmla="*/ 1885000 h 1885000"/>
              <a:gd name="connsiteX6" fmla="*/ 314173 w 6370000"/>
              <a:gd name="connsiteY6" fmla="*/ 1885000 h 1885000"/>
              <a:gd name="connsiteX7" fmla="*/ 0 w 6370000"/>
              <a:gd name="connsiteY7" fmla="*/ 1570827 h 1885000"/>
              <a:gd name="connsiteX8" fmla="*/ 0 w 6370000"/>
              <a:gd name="connsiteY8" fmla="*/ 314173 h 188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0000" h="1885000" fill="none" extrusionOk="0">
                <a:moveTo>
                  <a:pt x="0" y="314173"/>
                </a:moveTo>
                <a:cubicBezTo>
                  <a:pt x="9004" y="139665"/>
                  <a:pt x="125780" y="-23038"/>
                  <a:pt x="314173" y="0"/>
                </a:cubicBezTo>
                <a:cubicBezTo>
                  <a:pt x="1426374" y="-68278"/>
                  <a:pt x="5085250" y="-14530"/>
                  <a:pt x="6055827" y="0"/>
                </a:cubicBezTo>
                <a:cubicBezTo>
                  <a:pt x="6243873" y="-1023"/>
                  <a:pt x="6373702" y="143588"/>
                  <a:pt x="6370000" y="314173"/>
                </a:cubicBezTo>
                <a:cubicBezTo>
                  <a:pt x="6407142" y="799265"/>
                  <a:pt x="6454829" y="1127136"/>
                  <a:pt x="6370000" y="1570827"/>
                </a:cubicBezTo>
                <a:cubicBezTo>
                  <a:pt x="6367232" y="1743105"/>
                  <a:pt x="6255449" y="1901265"/>
                  <a:pt x="6055827" y="1885000"/>
                </a:cubicBezTo>
                <a:cubicBezTo>
                  <a:pt x="3944872" y="1857316"/>
                  <a:pt x="1307401" y="1876848"/>
                  <a:pt x="314173" y="1885000"/>
                </a:cubicBezTo>
                <a:cubicBezTo>
                  <a:pt x="137064" y="1883481"/>
                  <a:pt x="2159" y="1750327"/>
                  <a:pt x="0" y="1570827"/>
                </a:cubicBezTo>
                <a:cubicBezTo>
                  <a:pt x="53649" y="1367402"/>
                  <a:pt x="-93044" y="568964"/>
                  <a:pt x="0" y="314173"/>
                </a:cubicBezTo>
                <a:close/>
              </a:path>
              <a:path w="6370000" h="1885000" stroke="0" extrusionOk="0">
                <a:moveTo>
                  <a:pt x="0" y="314173"/>
                </a:moveTo>
                <a:cubicBezTo>
                  <a:pt x="-1340" y="172828"/>
                  <a:pt x="138237" y="-1967"/>
                  <a:pt x="314173" y="0"/>
                </a:cubicBezTo>
                <a:cubicBezTo>
                  <a:pt x="2280815" y="136457"/>
                  <a:pt x="4237687" y="-135117"/>
                  <a:pt x="6055827" y="0"/>
                </a:cubicBezTo>
                <a:cubicBezTo>
                  <a:pt x="6248494" y="144"/>
                  <a:pt x="6373431" y="135644"/>
                  <a:pt x="6370000" y="314173"/>
                </a:cubicBezTo>
                <a:cubicBezTo>
                  <a:pt x="6280316" y="806395"/>
                  <a:pt x="6376582" y="1283126"/>
                  <a:pt x="6370000" y="1570827"/>
                </a:cubicBezTo>
                <a:cubicBezTo>
                  <a:pt x="6395063" y="1748955"/>
                  <a:pt x="6214781" y="1865437"/>
                  <a:pt x="6055827" y="1885000"/>
                </a:cubicBezTo>
                <a:cubicBezTo>
                  <a:pt x="4589732" y="1832743"/>
                  <a:pt x="1987506" y="1794649"/>
                  <a:pt x="314173" y="1885000"/>
                </a:cubicBezTo>
                <a:cubicBezTo>
                  <a:pt x="131179" y="1892773"/>
                  <a:pt x="15568" y="1764639"/>
                  <a:pt x="0" y="1570827"/>
                </a:cubicBezTo>
                <a:cubicBezTo>
                  <a:pt x="-29982" y="1177286"/>
                  <a:pt x="32148" y="639869"/>
                  <a:pt x="0" y="314173"/>
                </a:cubicBezTo>
                <a:close/>
              </a:path>
            </a:pathLst>
          </a:custGeom>
          <a:solidFill>
            <a:srgbClr val="AEE8B0"/>
          </a:solidFill>
          <a:ln>
            <a:solidFill>
              <a:srgbClr val="AEE8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31C94E-369C-9142-2848-DD6445E48EF3}"/>
              </a:ext>
            </a:extLst>
          </p:cNvPr>
          <p:cNvSpPr txBox="1"/>
          <p:nvPr/>
        </p:nvSpPr>
        <p:spPr>
          <a:xfrm>
            <a:off x="303936" y="1344400"/>
            <a:ext cx="6237143"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u="sng">
                <a:solidFill>
                  <a:srgbClr val="385723"/>
                </a:solidFill>
                <a:latin typeface="Cambria"/>
                <a:ea typeface="Calibri"/>
                <a:cs typeface="Calibri"/>
              </a:rPr>
              <a:t>England’s Provisional Squad for Euro 2024</a:t>
            </a:r>
            <a:r>
              <a:rPr lang="en-US" sz="1050">
                <a:solidFill>
                  <a:srgbClr val="385723"/>
                </a:solidFill>
                <a:latin typeface="Cambria"/>
                <a:ea typeface="Calibri"/>
                <a:cs typeface="Calibri"/>
              </a:rPr>
              <a:t> </a:t>
            </a:r>
            <a:endParaRPr lang="en-US">
              <a:solidFill>
                <a:srgbClr val="385723"/>
              </a:solidFill>
              <a:latin typeface="Aptos" panose="02110004020202020204"/>
            </a:endParaRPr>
          </a:p>
          <a:p>
            <a:pPr algn="just"/>
            <a:r>
              <a:rPr lang="en-US" sz="1050">
                <a:latin typeface="Calibri"/>
                <a:ea typeface="Calibri"/>
                <a:cs typeface="Calibri"/>
              </a:rPr>
              <a:t>On May 21</a:t>
            </a:r>
            <a:r>
              <a:rPr lang="en-US" sz="1050" baseline="30000">
                <a:latin typeface="Calibri"/>
                <a:ea typeface="Calibri"/>
                <a:cs typeface="Calibri"/>
              </a:rPr>
              <a:t>st</a:t>
            </a:r>
            <a:r>
              <a:rPr lang="en-US" sz="1050">
                <a:latin typeface="Calibri"/>
                <a:ea typeface="Calibri"/>
                <a:cs typeface="Calibri"/>
              </a:rPr>
              <a:t>, Gareth Southgate announced a 26-man provisional England squad for the 2024 Euros. The full </a:t>
            </a:r>
            <a:r>
              <a:rPr lang="en-US" sz="1050">
                <a:solidFill>
                  <a:srgbClr val="000000"/>
                </a:solidFill>
                <a:latin typeface="Calibri"/>
                <a:ea typeface="Calibri"/>
                <a:cs typeface="Calibri"/>
              </a:rPr>
              <a:t>squad of players can be seen below: </a:t>
            </a:r>
            <a:endParaRPr lang="en-US">
              <a:solidFill>
                <a:srgbClr val="000000"/>
              </a:solidFill>
              <a:latin typeface="Aptos"/>
              <a:ea typeface="Cambria"/>
            </a:endParaRPr>
          </a:p>
          <a:p>
            <a:pPr algn="just"/>
            <a:r>
              <a:rPr lang="en-US" sz="1050" b="1">
                <a:solidFill>
                  <a:srgbClr val="385723"/>
                </a:solidFill>
                <a:latin typeface="Cambria"/>
                <a:ea typeface="Calibri"/>
                <a:cs typeface="Calibri"/>
              </a:rPr>
              <a:t>Goalkeepers</a:t>
            </a:r>
            <a:r>
              <a:rPr lang="en-US" sz="1050">
                <a:solidFill>
                  <a:srgbClr val="385723"/>
                </a:solidFill>
                <a:latin typeface="Cambria"/>
                <a:ea typeface="Calibri"/>
                <a:cs typeface="Calibri"/>
              </a:rPr>
              <a:t>:</a:t>
            </a:r>
            <a:r>
              <a:rPr lang="en-US" sz="1050">
                <a:solidFill>
                  <a:srgbClr val="222222"/>
                </a:solidFill>
                <a:latin typeface="Calibri"/>
                <a:ea typeface="Calibri"/>
                <a:cs typeface="Calibri"/>
              </a:rPr>
              <a:t> Dean Henderson, Jordan Pickford, Aaron </a:t>
            </a:r>
            <a:r>
              <a:rPr lang="en-US" sz="1050" err="1">
                <a:solidFill>
                  <a:srgbClr val="222222"/>
                </a:solidFill>
                <a:latin typeface="Calibri"/>
                <a:ea typeface="Calibri"/>
                <a:cs typeface="Calibri"/>
              </a:rPr>
              <a:t>Ramsdale</a:t>
            </a:r>
            <a:r>
              <a:rPr lang="en-US" sz="1050">
                <a:solidFill>
                  <a:srgbClr val="222222"/>
                </a:solidFill>
                <a:latin typeface="Calibri"/>
                <a:ea typeface="Calibri"/>
                <a:cs typeface="Calibri"/>
              </a:rPr>
              <a:t>.</a:t>
            </a:r>
          </a:p>
          <a:p>
            <a:pPr algn="just"/>
            <a:r>
              <a:rPr lang="en-US" sz="1050" b="1">
                <a:solidFill>
                  <a:srgbClr val="385723"/>
                </a:solidFill>
                <a:latin typeface="Cambria"/>
                <a:ea typeface="Calibri"/>
                <a:cs typeface="Calibri"/>
              </a:rPr>
              <a:t>Defenders</a:t>
            </a:r>
            <a:r>
              <a:rPr lang="en-US" sz="1050">
                <a:solidFill>
                  <a:srgbClr val="385723"/>
                </a:solidFill>
                <a:latin typeface="Cambria"/>
                <a:ea typeface="Calibri"/>
                <a:cs typeface="Calibri"/>
              </a:rPr>
              <a:t>:</a:t>
            </a:r>
            <a:r>
              <a:rPr lang="en-US" sz="1050">
                <a:solidFill>
                  <a:srgbClr val="222222"/>
                </a:solidFill>
                <a:latin typeface="Calibri"/>
                <a:ea typeface="Calibri"/>
                <a:cs typeface="Calibri"/>
              </a:rPr>
              <a:t> Lewis Dunk, Joe Gomez, Marc </a:t>
            </a:r>
            <a:r>
              <a:rPr lang="en-US" sz="1050" err="1">
                <a:solidFill>
                  <a:srgbClr val="222222"/>
                </a:solidFill>
                <a:latin typeface="Calibri"/>
                <a:ea typeface="Calibri"/>
                <a:cs typeface="Calibri"/>
              </a:rPr>
              <a:t>Guehi</a:t>
            </a:r>
            <a:r>
              <a:rPr lang="en-US" sz="1050">
                <a:solidFill>
                  <a:srgbClr val="222222"/>
                </a:solidFill>
                <a:latin typeface="Calibri"/>
                <a:ea typeface="Calibri"/>
                <a:cs typeface="Calibri"/>
              </a:rPr>
              <a:t>, </a:t>
            </a:r>
            <a:r>
              <a:rPr lang="en-US" sz="1050" err="1">
                <a:solidFill>
                  <a:srgbClr val="222222"/>
                </a:solidFill>
                <a:latin typeface="Calibri"/>
                <a:ea typeface="Calibri"/>
                <a:cs typeface="Calibri"/>
              </a:rPr>
              <a:t>Ezri</a:t>
            </a:r>
            <a:r>
              <a:rPr lang="en-US" sz="1050">
                <a:solidFill>
                  <a:srgbClr val="222222"/>
                </a:solidFill>
                <a:latin typeface="Calibri"/>
                <a:ea typeface="Calibri"/>
                <a:cs typeface="Calibri"/>
              </a:rPr>
              <a:t> </a:t>
            </a:r>
            <a:r>
              <a:rPr lang="en-US" sz="1050" err="1">
                <a:solidFill>
                  <a:srgbClr val="222222"/>
                </a:solidFill>
                <a:latin typeface="Calibri"/>
                <a:ea typeface="Calibri"/>
                <a:cs typeface="Calibri"/>
              </a:rPr>
              <a:t>Konsa</a:t>
            </a:r>
            <a:r>
              <a:rPr lang="en-US" sz="1050">
                <a:solidFill>
                  <a:srgbClr val="222222"/>
                </a:solidFill>
                <a:latin typeface="Calibri"/>
                <a:ea typeface="Calibri"/>
                <a:cs typeface="Calibri"/>
              </a:rPr>
              <a:t>, Luke Shaw, John Stones, Kieran </a:t>
            </a:r>
            <a:r>
              <a:rPr lang="en-US" sz="1050" err="1">
                <a:solidFill>
                  <a:srgbClr val="222222"/>
                </a:solidFill>
                <a:latin typeface="Calibri"/>
                <a:ea typeface="Calibri"/>
                <a:cs typeface="Calibri"/>
              </a:rPr>
              <a:t>Trippier</a:t>
            </a:r>
            <a:r>
              <a:rPr lang="en-US" sz="1050">
                <a:solidFill>
                  <a:srgbClr val="222222"/>
                </a:solidFill>
                <a:latin typeface="Calibri"/>
                <a:ea typeface="Calibri"/>
                <a:cs typeface="Calibri"/>
              </a:rPr>
              <a:t>, Kyle Walker. </a:t>
            </a:r>
          </a:p>
          <a:p>
            <a:pPr algn="just"/>
            <a:r>
              <a:rPr lang="en-US" sz="1050" b="1">
                <a:solidFill>
                  <a:srgbClr val="385723"/>
                </a:solidFill>
                <a:latin typeface="Cambria"/>
                <a:ea typeface="Calibri"/>
                <a:cs typeface="Calibri"/>
              </a:rPr>
              <a:t>Midfielders</a:t>
            </a:r>
            <a:r>
              <a:rPr lang="en-US" sz="1050">
                <a:solidFill>
                  <a:srgbClr val="385723"/>
                </a:solidFill>
                <a:latin typeface="Cambria"/>
                <a:ea typeface="Calibri"/>
                <a:cs typeface="Calibri"/>
              </a:rPr>
              <a:t>:</a:t>
            </a:r>
            <a:r>
              <a:rPr lang="en-US" sz="1050">
                <a:solidFill>
                  <a:srgbClr val="222222"/>
                </a:solidFill>
                <a:latin typeface="Calibri"/>
                <a:ea typeface="Calibri"/>
                <a:cs typeface="Calibri"/>
              </a:rPr>
              <a:t> Trent Alexander-Arnold, Jude Bellingham, Conor Gallagher, </a:t>
            </a:r>
            <a:r>
              <a:rPr lang="en-US" sz="1050" err="1">
                <a:solidFill>
                  <a:srgbClr val="222222"/>
                </a:solidFill>
                <a:latin typeface="Calibri"/>
                <a:ea typeface="Calibri"/>
                <a:cs typeface="Calibri"/>
              </a:rPr>
              <a:t>Kobbie</a:t>
            </a:r>
            <a:r>
              <a:rPr lang="en-US" sz="1050">
                <a:solidFill>
                  <a:srgbClr val="222222"/>
                </a:solidFill>
                <a:latin typeface="Calibri"/>
                <a:ea typeface="Calibri"/>
                <a:cs typeface="Calibri"/>
              </a:rPr>
              <a:t> </a:t>
            </a:r>
            <a:r>
              <a:rPr lang="en-US" sz="1050" err="1">
                <a:solidFill>
                  <a:srgbClr val="222222"/>
                </a:solidFill>
                <a:latin typeface="Calibri"/>
                <a:ea typeface="Calibri"/>
                <a:cs typeface="Calibri"/>
              </a:rPr>
              <a:t>Mainoo</a:t>
            </a:r>
            <a:r>
              <a:rPr lang="en-US" sz="1050">
                <a:solidFill>
                  <a:srgbClr val="222222"/>
                </a:solidFill>
                <a:latin typeface="Calibri"/>
                <a:ea typeface="Calibri"/>
                <a:cs typeface="Calibri"/>
              </a:rPr>
              <a:t>, Declan Rice, Adam Wharton. </a:t>
            </a:r>
          </a:p>
          <a:p>
            <a:pPr algn="just"/>
            <a:r>
              <a:rPr lang="en-US" sz="1050" b="1">
                <a:solidFill>
                  <a:srgbClr val="385723"/>
                </a:solidFill>
                <a:latin typeface="Cambria"/>
                <a:ea typeface="Calibri"/>
                <a:cs typeface="Calibri"/>
              </a:rPr>
              <a:t>Forwards</a:t>
            </a:r>
            <a:r>
              <a:rPr lang="en-US" sz="1050">
                <a:solidFill>
                  <a:srgbClr val="385723"/>
                </a:solidFill>
                <a:latin typeface="Cambria"/>
                <a:ea typeface="Calibri"/>
                <a:cs typeface="Calibri"/>
              </a:rPr>
              <a:t>:</a:t>
            </a:r>
            <a:r>
              <a:rPr lang="en-US" sz="1050">
                <a:solidFill>
                  <a:srgbClr val="222222"/>
                </a:solidFill>
                <a:latin typeface="Calibri"/>
                <a:ea typeface="Calibri"/>
                <a:cs typeface="Calibri"/>
              </a:rPr>
              <a:t> Jarrod Bowen, </a:t>
            </a:r>
            <a:r>
              <a:rPr lang="en-US" sz="1050" err="1">
                <a:solidFill>
                  <a:srgbClr val="222222"/>
                </a:solidFill>
                <a:latin typeface="Calibri"/>
                <a:ea typeface="Calibri"/>
                <a:cs typeface="Calibri"/>
              </a:rPr>
              <a:t>Eberechi</a:t>
            </a:r>
            <a:r>
              <a:rPr lang="en-US" sz="1050">
                <a:solidFill>
                  <a:srgbClr val="222222"/>
                </a:solidFill>
                <a:latin typeface="Calibri"/>
                <a:ea typeface="Calibri"/>
                <a:cs typeface="Calibri"/>
              </a:rPr>
              <a:t> Eze, Phil Foden, Anthony Gordon, Harry Kane, Cole Palmer, </a:t>
            </a:r>
            <a:r>
              <a:rPr lang="en-US" sz="1050" err="1">
                <a:solidFill>
                  <a:srgbClr val="222222"/>
                </a:solidFill>
                <a:latin typeface="Calibri"/>
                <a:ea typeface="Calibri"/>
                <a:cs typeface="Calibri"/>
              </a:rPr>
              <a:t>Bukayo</a:t>
            </a:r>
            <a:r>
              <a:rPr lang="en-US" sz="1050">
                <a:solidFill>
                  <a:srgbClr val="222222"/>
                </a:solidFill>
                <a:latin typeface="Calibri"/>
                <a:ea typeface="Calibri"/>
                <a:cs typeface="Calibri"/>
              </a:rPr>
              <a:t> Saka, Ivan Toney, Ollie Watkins </a:t>
            </a:r>
          </a:p>
        </p:txBody>
      </p:sp>
      <p:sp>
        <p:nvSpPr>
          <p:cNvPr id="7" name="Rectangle 6">
            <a:extLst>
              <a:ext uri="{FF2B5EF4-FFF2-40B4-BE49-F238E27FC236}">
                <a16:creationId xmlns:a16="http://schemas.microsoft.com/office/drawing/2014/main" id="{AD91DA75-8176-297A-EBA7-9773F448B8B1}"/>
              </a:ext>
            </a:extLst>
          </p:cNvPr>
          <p:cNvSpPr/>
          <p:nvPr/>
        </p:nvSpPr>
        <p:spPr>
          <a:xfrm>
            <a:off x="226586" y="3246763"/>
            <a:ext cx="6318069" cy="260000"/>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61717F-3F73-0E3A-2468-A9E7FA8E2731}"/>
              </a:ext>
            </a:extLst>
          </p:cNvPr>
          <p:cNvSpPr txBox="1"/>
          <p:nvPr/>
        </p:nvSpPr>
        <p:spPr>
          <a:xfrm>
            <a:off x="215719" y="3234698"/>
            <a:ext cx="6323221" cy="276999"/>
          </a:xfrm>
          <a:custGeom>
            <a:avLst/>
            <a:gdLst>
              <a:gd name="connsiteX0" fmla="*/ 0 w 6323221"/>
              <a:gd name="connsiteY0" fmla="*/ 0 h 276999"/>
              <a:gd name="connsiteX1" fmla="*/ 505858 w 6323221"/>
              <a:gd name="connsiteY1" fmla="*/ 0 h 276999"/>
              <a:gd name="connsiteX2" fmla="*/ 1201412 w 6323221"/>
              <a:gd name="connsiteY2" fmla="*/ 0 h 276999"/>
              <a:gd name="connsiteX3" fmla="*/ 1833734 w 6323221"/>
              <a:gd name="connsiteY3" fmla="*/ 0 h 276999"/>
              <a:gd name="connsiteX4" fmla="*/ 2339592 w 6323221"/>
              <a:gd name="connsiteY4" fmla="*/ 0 h 276999"/>
              <a:gd name="connsiteX5" fmla="*/ 3098378 w 6323221"/>
              <a:gd name="connsiteY5" fmla="*/ 0 h 276999"/>
              <a:gd name="connsiteX6" fmla="*/ 3604236 w 6323221"/>
              <a:gd name="connsiteY6" fmla="*/ 0 h 276999"/>
              <a:gd name="connsiteX7" fmla="*/ 4299790 w 6323221"/>
              <a:gd name="connsiteY7" fmla="*/ 0 h 276999"/>
              <a:gd name="connsiteX8" fmla="*/ 5058577 w 6323221"/>
              <a:gd name="connsiteY8" fmla="*/ 0 h 276999"/>
              <a:gd name="connsiteX9" fmla="*/ 5501202 w 6323221"/>
              <a:gd name="connsiteY9" fmla="*/ 0 h 276999"/>
              <a:gd name="connsiteX10" fmla="*/ 6323221 w 6323221"/>
              <a:gd name="connsiteY10" fmla="*/ 0 h 276999"/>
              <a:gd name="connsiteX11" fmla="*/ 6323221 w 6323221"/>
              <a:gd name="connsiteY11" fmla="*/ 276999 h 276999"/>
              <a:gd name="connsiteX12" fmla="*/ 5754131 w 6323221"/>
              <a:gd name="connsiteY12" fmla="*/ 276999 h 276999"/>
              <a:gd name="connsiteX13" fmla="*/ 5058577 w 6323221"/>
              <a:gd name="connsiteY13" fmla="*/ 276999 h 276999"/>
              <a:gd name="connsiteX14" fmla="*/ 4363022 w 6323221"/>
              <a:gd name="connsiteY14" fmla="*/ 276999 h 276999"/>
              <a:gd name="connsiteX15" fmla="*/ 3920397 w 6323221"/>
              <a:gd name="connsiteY15" fmla="*/ 276999 h 276999"/>
              <a:gd name="connsiteX16" fmla="*/ 3288075 w 6323221"/>
              <a:gd name="connsiteY16" fmla="*/ 276999 h 276999"/>
              <a:gd name="connsiteX17" fmla="*/ 2782217 w 6323221"/>
              <a:gd name="connsiteY17" fmla="*/ 276999 h 276999"/>
              <a:gd name="connsiteX18" fmla="*/ 2213127 w 6323221"/>
              <a:gd name="connsiteY18" fmla="*/ 276999 h 276999"/>
              <a:gd name="connsiteX19" fmla="*/ 1770502 w 6323221"/>
              <a:gd name="connsiteY19" fmla="*/ 276999 h 276999"/>
              <a:gd name="connsiteX20" fmla="*/ 1264644 w 6323221"/>
              <a:gd name="connsiteY20" fmla="*/ 276999 h 276999"/>
              <a:gd name="connsiteX21" fmla="*/ 569090 w 6323221"/>
              <a:gd name="connsiteY21" fmla="*/ 276999 h 276999"/>
              <a:gd name="connsiteX22" fmla="*/ 0 w 6323221"/>
              <a:gd name="connsiteY22" fmla="*/ 276999 h 276999"/>
              <a:gd name="connsiteX23" fmla="*/ 0 w 6323221"/>
              <a:gd name="connsiteY23"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23221" h="276999" extrusionOk="0">
                <a:moveTo>
                  <a:pt x="0" y="0"/>
                </a:moveTo>
                <a:cubicBezTo>
                  <a:pt x="144923" y="23858"/>
                  <a:pt x="271809" y="-9949"/>
                  <a:pt x="505858" y="0"/>
                </a:cubicBezTo>
                <a:cubicBezTo>
                  <a:pt x="739907" y="9949"/>
                  <a:pt x="991028" y="-25164"/>
                  <a:pt x="1201412" y="0"/>
                </a:cubicBezTo>
                <a:cubicBezTo>
                  <a:pt x="1411796" y="25164"/>
                  <a:pt x="1688748" y="-17197"/>
                  <a:pt x="1833734" y="0"/>
                </a:cubicBezTo>
                <a:cubicBezTo>
                  <a:pt x="1978720" y="17197"/>
                  <a:pt x="2137142" y="-1501"/>
                  <a:pt x="2339592" y="0"/>
                </a:cubicBezTo>
                <a:cubicBezTo>
                  <a:pt x="2542042" y="1501"/>
                  <a:pt x="2744350" y="27476"/>
                  <a:pt x="3098378" y="0"/>
                </a:cubicBezTo>
                <a:cubicBezTo>
                  <a:pt x="3452406" y="-27476"/>
                  <a:pt x="3469263" y="992"/>
                  <a:pt x="3604236" y="0"/>
                </a:cubicBezTo>
                <a:cubicBezTo>
                  <a:pt x="3739209" y="-992"/>
                  <a:pt x="3989287" y="-1545"/>
                  <a:pt x="4299790" y="0"/>
                </a:cubicBezTo>
                <a:cubicBezTo>
                  <a:pt x="4610293" y="1545"/>
                  <a:pt x="4706994" y="-33008"/>
                  <a:pt x="5058577" y="0"/>
                </a:cubicBezTo>
                <a:cubicBezTo>
                  <a:pt x="5410160" y="33008"/>
                  <a:pt x="5392858" y="3905"/>
                  <a:pt x="5501202" y="0"/>
                </a:cubicBezTo>
                <a:cubicBezTo>
                  <a:pt x="5609546" y="-3905"/>
                  <a:pt x="6149004" y="-22855"/>
                  <a:pt x="6323221" y="0"/>
                </a:cubicBezTo>
                <a:cubicBezTo>
                  <a:pt x="6333739" y="78998"/>
                  <a:pt x="6310588" y="145987"/>
                  <a:pt x="6323221" y="276999"/>
                </a:cubicBezTo>
                <a:cubicBezTo>
                  <a:pt x="6191962" y="274655"/>
                  <a:pt x="6037604" y="277807"/>
                  <a:pt x="5754131" y="276999"/>
                </a:cubicBezTo>
                <a:cubicBezTo>
                  <a:pt x="5470658" y="276192"/>
                  <a:pt x="5249705" y="259706"/>
                  <a:pt x="5058577" y="276999"/>
                </a:cubicBezTo>
                <a:cubicBezTo>
                  <a:pt x="4867449" y="294292"/>
                  <a:pt x="4559521" y="264142"/>
                  <a:pt x="4363022" y="276999"/>
                </a:cubicBezTo>
                <a:cubicBezTo>
                  <a:pt x="4166524" y="289856"/>
                  <a:pt x="4125419" y="283654"/>
                  <a:pt x="3920397" y="276999"/>
                </a:cubicBezTo>
                <a:cubicBezTo>
                  <a:pt x="3715375" y="270344"/>
                  <a:pt x="3579137" y="263470"/>
                  <a:pt x="3288075" y="276999"/>
                </a:cubicBezTo>
                <a:cubicBezTo>
                  <a:pt x="2997013" y="290528"/>
                  <a:pt x="3031355" y="257263"/>
                  <a:pt x="2782217" y="276999"/>
                </a:cubicBezTo>
                <a:cubicBezTo>
                  <a:pt x="2533079" y="296735"/>
                  <a:pt x="2440788" y="304773"/>
                  <a:pt x="2213127" y="276999"/>
                </a:cubicBezTo>
                <a:cubicBezTo>
                  <a:pt x="1985466" y="249226"/>
                  <a:pt x="1970144" y="257278"/>
                  <a:pt x="1770502" y="276999"/>
                </a:cubicBezTo>
                <a:cubicBezTo>
                  <a:pt x="1570860" y="296720"/>
                  <a:pt x="1412146" y="263514"/>
                  <a:pt x="1264644" y="276999"/>
                </a:cubicBezTo>
                <a:cubicBezTo>
                  <a:pt x="1117142" y="290484"/>
                  <a:pt x="849798" y="257668"/>
                  <a:pt x="569090" y="276999"/>
                </a:cubicBezTo>
                <a:cubicBezTo>
                  <a:pt x="288382" y="296330"/>
                  <a:pt x="127337" y="259853"/>
                  <a:pt x="0" y="276999"/>
                </a:cubicBezTo>
                <a:cubicBezTo>
                  <a:pt x="13430" y="205829"/>
                  <a:pt x="-7209" y="96151"/>
                  <a:pt x="0" y="0"/>
                </a:cubicBezTo>
                <a:close/>
              </a:path>
            </a:pathLst>
          </a:custGeom>
          <a:noFill/>
          <a:ln>
            <a:solidFill>
              <a:srgbClr val="64C4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385723"/>
                </a:solidFill>
                <a:latin typeface="Cambria"/>
                <a:ea typeface="Calibri"/>
                <a:cs typeface="Calibri"/>
              </a:rPr>
              <a:t>Key Players:</a:t>
            </a:r>
          </a:p>
        </p:txBody>
      </p:sp>
      <p:sp>
        <p:nvSpPr>
          <p:cNvPr id="10" name="TextBox 9">
            <a:extLst>
              <a:ext uri="{FF2B5EF4-FFF2-40B4-BE49-F238E27FC236}">
                <a16:creationId xmlns:a16="http://schemas.microsoft.com/office/drawing/2014/main" id="{903C45F8-44F1-ED47-5921-A2BD56013E38}"/>
              </a:ext>
            </a:extLst>
          </p:cNvPr>
          <p:cNvSpPr txBox="1"/>
          <p:nvPr/>
        </p:nvSpPr>
        <p:spPr>
          <a:xfrm>
            <a:off x="203278" y="3616771"/>
            <a:ext cx="206779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Calibri"/>
              </a:rPr>
              <a:t>Jordan Pickford - </a:t>
            </a:r>
            <a:r>
              <a:rPr lang="en-US" sz="1050">
                <a:solidFill>
                  <a:srgbClr val="385723"/>
                </a:solidFill>
                <a:latin typeface="Cambria"/>
                <a:ea typeface="Calibri"/>
                <a:cs typeface="Calibri"/>
              </a:rPr>
              <a:t> </a:t>
            </a:r>
            <a:endParaRPr lang="en-US">
              <a:solidFill>
                <a:srgbClr val="385723"/>
              </a:solidFill>
              <a:latin typeface="Aptos" panose="02110004020202020204"/>
            </a:endParaRPr>
          </a:p>
          <a:p>
            <a:pPr algn="just"/>
            <a:r>
              <a:rPr lang="en-US" sz="1050">
                <a:latin typeface="Calibri"/>
                <a:ea typeface="Calibri"/>
                <a:cs typeface="Calibri"/>
              </a:rPr>
              <a:t>Pickford constantly ensures that his struggling team Everton concede very few goals. They only let in 51 goals across the 23/24 Premier League season, which was the fewest amount from any team outside of the top three. Everton’s shot stopper also recorded 13 clean sheets in the Premier League, which was the same number as the league champions, Manchester City!  </a:t>
            </a:r>
          </a:p>
          <a:p>
            <a:pPr algn="just"/>
            <a:r>
              <a:rPr lang="en-US" sz="1050">
                <a:latin typeface="Calibri"/>
                <a:ea typeface="Calibri"/>
                <a:cs typeface="Calibri"/>
              </a:rPr>
              <a:t>Having already played 60 matches for England, Pickford has proven experience at an international level, and having had a strong domestic campaign with Everton, it is likely that he will be one of England’s strong performers. </a:t>
            </a:r>
          </a:p>
        </p:txBody>
      </p:sp>
      <p:sp>
        <p:nvSpPr>
          <p:cNvPr id="12" name="TextBox 11">
            <a:extLst>
              <a:ext uri="{FF2B5EF4-FFF2-40B4-BE49-F238E27FC236}">
                <a16:creationId xmlns:a16="http://schemas.microsoft.com/office/drawing/2014/main" id="{BBFDC86C-23A8-CCF4-184B-1C8066BDC6DE}"/>
              </a:ext>
            </a:extLst>
          </p:cNvPr>
          <p:cNvSpPr txBox="1"/>
          <p:nvPr/>
        </p:nvSpPr>
        <p:spPr>
          <a:xfrm>
            <a:off x="2343150" y="3671400"/>
            <a:ext cx="2067792" cy="2192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Segoe UI"/>
              </a:rPr>
              <a:t>Kieran </a:t>
            </a:r>
            <a:r>
              <a:rPr lang="en-US" sz="1050" b="1" err="1">
                <a:solidFill>
                  <a:srgbClr val="385723"/>
                </a:solidFill>
                <a:latin typeface="Cambria"/>
                <a:ea typeface="Calibri"/>
                <a:cs typeface="Segoe UI"/>
              </a:rPr>
              <a:t>Trippier</a:t>
            </a:r>
            <a:r>
              <a:rPr lang="en-US" sz="1050" b="1">
                <a:solidFill>
                  <a:srgbClr val="385723"/>
                </a:solidFill>
                <a:latin typeface="Cambria"/>
                <a:ea typeface="Calibri"/>
                <a:cs typeface="Segoe UI"/>
              </a:rPr>
              <a:t> -</a:t>
            </a:r>
            <a:r>
              <a:rPr lang="en-US" sz="1050">
                <a:solidFill>
                  <a:srgbClr val="385723"/>
                </a:solidFill>
                <a:latin typeface="Cambria"/>
                <a:ea typeface="Calibri"/>
                <a:cs typeface="Calibri"/>
              </a:rPr>
              <a:t> </a:t>
            </a:r>
            <a:endParaRPr lang="en-US">
              <a:solidFill>
                <a:srgbClr val="385723"/>
              </a:solidFill>
              <a:latin typeface="Cambria"/>
            </a:endParaRPr>
          </a:p>
          <a:p>
            <a:pPr algn="just"/>
            <a:r>
              <a:rPr lang="en-US" sz="1050">
                <a:latin typeface="Calibri"/>
                <a:ea typeface="Calibri"/>
                <a:cs typeface="Segoe UI"/>
              </a:rPr>
              <a:t>The full-back had a solid 23/24 campaign with Newcastle, getting 11 assists for his team, despite sustaining a groin injury that sidelined him for 2 games and a calf injury that kept him out for a further 10 games. </a:t>
            </a:r>
            <a:r>
              <a:rPr lang="en-US" sz="1050">
                <a:latin typeface="Calibri"/>
                <a:ea typeface="Calibri"/>
                <a:cs typeface="Calibri"/>
              </a:rPr>
              <a:t> </a:t>
            </a:r>
          </a:p>
          <a:p>
            <a:pPr algn="just"/>
            <a:r>
              <a:rPr lang="en-US" sz="1050">
                <a:latin typeface="Calibri"/>
                <a:ea typeface="Calibri"/>
                <a:cs typeface="Segoe UI"/>
              </a:rPr>
              <a:t>He made his debut for England in 2017, and by being in the squad 7 years later, it shows that he has been performing at the highest level for a long time.</a:t>
            </a:r>
            <a:r>
              <a:rPr lang="en-US" sz="1050">
                <a:latin typeface="Calibri"/>
                <a:ea typeface="Calibri"/>
                <a:cs typeface="Calibri"/>
              </a:rPr>
              <a:t> </a:t>
            </a:r>
          </a:p>
        </p:txBody>
      </p:sp>
      <p:sp>
        <p:nvSpPr>
          <p:cNvPr id="17" name="TextBox 16">
            <a:extLst>
              <a:ext uri="{FF2B5EF4-FFF2-40B4-BE49-F238E27FC236}">
                <a16:creationId xmlns:a16="http://schemas.microsoft.com/office/drawing/2014/main" id="{CD229995-9263-C432-8578-3789025EAC3B}"/>
              </a:ext>
            </a:extLst>
          </p:cNvPr>
          <p:cNvSpPr txBox="1"/>
          <p:nvPr/>
        </p:nvSpPr>
        <p:spPr>
          <a:xfrm>
            <a:off x="4546488" y="3665412"/>
            <a:ext cx="2067790" cy="2192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Segoe UI"/>
              </a:rPr>
              <a:t>Jude Bellingham -</a:t>
            </a:r>
            <a:r>
              <a:rPr lang="en-US" sz="1050" b="1">
                <a:latin typeface="Calibri"/>
                <a:ea typeface="Calibri"/>
                <a:cs typeface="Segoe UI"/>
              </a:rPr>
              <a:t> </a:t>
            </a:r>
            <a:r>
              <a:rPr lang="en-US" sz="1050">
                <a:latin typeface="Calibri"/>
                <a:ea typeface="Calibri"/>
                <a:cs typeface="Calibri"/>
              </a:rPr>
              <a:t> </a:t>
            </a:r>
            <a:endParaRPr lang="en-US"/>
          </a:p>
          <a:p>
            <a:pPr algn="just"/>
            <a:r>
              <a:rPr lang="en-US" sz="1050">
                <a:latin typeface="Calibri"/>
                <a:ea typeface="Calibri"/>
                <a:cs typeface="Segoe UI"/>
              </a:rPr>
              <a:t>Jude Bellingham, aged 20, is a generational talent in football. The attacking midfielder scored 23 goals and got 12 assists for the Real Madrid in the most recent season. Gareth Southgate is full of praise for the England star: “He is super intelligent and really receptive to learning and taking things in. He’s had an incredible season at historically the biggest club in the world”.</a:t>
            </a:r>
            <a:r>
              <a:rPr lang="en-US" sz="1050">
                <a:latin typeface="Calibri"/>
                <a:ea typeface="Calibri"/>
                <a:cs typeface="Calibri"/>
              </a:rPr>
              <a:t> </a:t>
            </a:r>
          </a:p>
        </p:txBody>
      </p:sp>
      <p:sp>
        <p:nvSpPr>
          <p:cNvPr id="18" name="Rectangle 17">
            <a:extLst>
              <a:ext uri="{FF2B5EF4-FFF2-40B4-BE49-F238E27FC236}">
                <a16:creationId xmlns:a16="http://schemas.microsoft.com/office/drawing/2014/main" id="{C95D39F5-F261-1AEC-7BE6-DF24ABE8BCE6}"/>
              </a:ext>
            </a:extLst>
          </p:cNvPr>
          <p:cNvSpPr/>
          <p:nvPr/>
        </p:nvSpPr>
        <p:spPr>
          <a:xfrm>
            <a:off x="255858" y="9194016"/>
            <a:ext cx="2015213" cy="470932"/>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385723"/>
                </a:solidFill>
                <a:latin typeface="Cambria"/>
                <a:ea typeface="Calibri"/>
                <a:cs typeface="Calibri"/>
              </a:rPr>
              <a:t>Article Written by </a:t>
            </a:r>
            <a:r>
              <a:rPr lang="en-US" sz="1200" err="1">
                <a:solidFill>
                  <a:srgbClr val="385723"/>
                </a:solidFill>
                <a:latin typeface="Cambria"/>
                <a:ea typeface="Calibri"/>
                <a:cs typeface="Calibri"/>
              </a:rPr>
              <a:t>G.Heald</a:t>
            </a:r>
            <a:endParaRPr lang="en-US" sz="1200">
              <a:solidFill>
                <a:srgbClr val="385723"/>
              </a:solidFill>
              <a:latin typeface="Cambria"/>
              <a:ea typeface="Calibri"/>
              <a:cs typeface="Calibri"/>
            </a:endParaRPr>
          </a:p>
        </p:txBody>
      </p:sp>
      <p:sp>
        <p:nvSpPr>
          <p:cNvPr id="19" name="Rectangle 18">
            <a:extLst>
              <a:ext uri="{FF2B5EF4-FFF2-40B4-BE49-F238E27FC236}">
                <a16:creationId xmlns:a16="http://schemas.microsoft.com/office/drawing/2014/main" id="{FAD37067-405F-D9F1-22B6-4D67131C7D91}"/>
              </a:ext>
            </a:extLst>
          </p:cNvPr>
          <p:cNvSpPr/>
          <p:nvPr/>
        </p:nvSpPr>
        <p:spPr>
          <a:xfrm>
            <a:off x="2449966" y="7335738"/>
            <a:ext cx="4160000" cy="2340000"/>
          </a:xfrm>
          <a:prstGeom prst="rect">
            <a:avLst/>
          </a:prstGeom>
          <a:noFill/>
          <a:ln w="28575">
            <a:solidFill>
              <a:srgbClr val="64C4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DA14A8-DFF3-520C-1B68-60BC3BED5767}"/>
              </a:ext>
            </a:extLst>
          </p:cNvPr>
          <p:cNvSpPr txBox="1"/>
          <p:nvPr/>
        </p:nvSpPr>
        <p:spPr>
          <a:xfrm>
            <a:off x="2499015" y="7428400"/>
            <a:ext cx="4042062" cy="2192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Segoe UI"/>
              </a:rPr>
              <a:t>Harry Kane - </a:t>
            </a:r>
            <a:r>
              <a:rPr lang="en-US" sz="1050">
                <a:latin typeface="Calibri"/>
                <a:ea typeface="Calibri"/>
                <a:cs typeface="Calibri"/>
              </a:rPr>
              <a:t> </a:t>
            </a:r>
            <a:endParaRPr lang="en-US"/>
          </a:p>
          <a:p>
            <a:pPr algn="just"/>
            <a:r>
              <a:rPr lang="en-US" sz="1050">
                <a:latin typeface="Calibri"/>
                <a:ea typeface="Calibri"/>
                <a:cs typeface="Segoe UI"/>
              </a:rPr>
              <a:t>Harry Kane is England’s all-time leading goal scorer, with an impressive 62 goals in 89 appearances. Aged just 21, Kane found the net on his England debut in 2015, scoring 79 seconds after coming on as a substitute. Kane has since played for England in the qualifying campaigns of every World Cup and European Championship since 2015.</a:t>
            </a:r>
            <a:r>
              <a:rPr lang="en-US" sz="1050">
                <a:latin typeface="Calibri"/>
                <a:ea typeface="Calibri"/>
                <a:cs typeface="Calibri"/>
              </a:rPr>
              <a:t> </a:t>
            </a:r>
          </a:p>
          <a:p>
            <a:pPr algn="just"/>
            <a:r>
              <a:rPr lang="en-US" sz="1050">
                <a:latin typeface="Calibri"/>
                <a:ea typeface="Calibri"/>
                <a:cs typeface="Segoe UI"/>
              </a:rPr>
              <a:t>In the 23/24 domestic season, he announced himself on the scene at Bayern Munich, following his transfer from Tottenham. He scored 44 times and got 12 assists across 45 games in his first season for the club! </a:t>
            </a:r>
            <a:r>
              <a:rPr lang="en-US" sz="1050">
                <a:latin typeface="Calibri"/>
                <a:ea typeface="Calibri"/>
                <a:cs typeface="Calibri"/>
              </a:rPr>
              <a:t> </a:t>
            </a:r>
          </a:p>
          <a:p>
            <a:pPr algn="just"/>
            <a:r>
              <a:rPr lang="en-US" sz="1050">
                <a:latin typeface="Calibri"/>
                <a:ea typeface="Calibri"/>
                <a:cs typeface="Segoe UI"/>
              </a:rPr>
              <a:t>Without doubt, he is one of the elite strikers in football and will be a main feature of the England team in Germany.</a:t>
            </a:r>
            <a:r>
              <a:rPr lang="en-US" sz="1050">
                <a:latin typeface="Calibri"/>
                <a:ea typeface="Calibri"/>
                <a:cs typeface="Calibri"/>
              </a:rPr>
              <a:t> </a:t>
            </a:r>
          </a:p>
        </p:txBody>
      </p:sp>
      <p:pic>
        <p:nvPicPr>
          <p:cNvPr id="20" name="Picture 19" descr="Euro 2020: has Jude Bellingham played his way into England's starting XI? |  The Week">
            <a:extLst>
              <a:ext uri="{FF2B5EF4-FFF2-40B4-BE49-F238E27FC236}">
                <a16:creationId xmlns:a16="http://schemas.microsoft.com/office/drawing/2014/main" id="{3C6EBAC1-7E83-AD8B-8AE2-15F1C16CDFC4}"/>
              </a:ext>
            </a:extLst>
          </p:cNvPr>
          <p:cNvPicPr>
            <a:picLocks noChangeAspect="1"/>
          </p:cNvPicPr>
          <p:nvPr/>
        </p:nvPicPr>
        <p:blipFill>
          <a:blip r:embed="rId2"/>
          <a:stretch>
            <a:fillRect/>
          </a:stretch>
        </p:blipFill>
        <p:spPr>
          <a:xfrm>
            <a:off x="4620892" y="5873866"/>
            <a:ext cx="2003222" cy="1253066"/>
          </a:xfrm>
          <a:prstGeom prst="rect">
            <a:avLst/>
          </a:prstGeom>
        </p:spPr>
      </p:pic>
      <p:pic>
        <p:nvPicPr>
          <p:cNvPr id="22" name="Picture 21" descr="England facing Euro 2024 injury crisis with makeshift left-back Kieran  Trippier nursing injury ahead of Slovenia clash | The Sun">
            <a:extLst>
              <a:ext uri="{FF2B5EF4-FFF2-40B4-BE49-F238E27FC236}">
                <a16:creationId xmlns:a16="http://schemas.microsoft.com/office/drawing/2014/main" id="{46C0C280-D0B4-A010-D906-2B7403305D63}"/>
              </a:ext>
            </a:extLst>
          </p:cNvPr>
          <p:cNvPicPr>
            <a:picLocks noChangeAspect="1"/>
          </p:cNvPicPr>
          <p:nvPr/>
        </p:nvPicPr>
        <p:blipFill>
          <a:blip r:embed="rId3"/>
          <a:stretch>
            <a:fillRect/>
          </a:stretch>
        </p:blipFill>
        <p:spPr>
          <a:xfrm>
            <a:off x="2453816" y="5873371"/>
            <a:ext cx="2003223" cy="1254058"/>
          </a:xfrm>
          <a:prstGeom prst="rect">
            <a:avLst/>
          </a:prstGeom>
        </p:spPr>
      </p:pic>
      <p:pic>
        <p:nvPicPr>
          <p:cNvPr id="24" name="Picture 23" descr="Jordan Pickford full of confidence England can win the World Cup in Qatar |  The Independent">
            <a:extLst>
              <a:ext uri="{FF2B5EF4-FFF2-40B4-BE49-F238E27FC236}">
                <a16:creationId xmlns:a16="http://schemas.microsoft.com/office/drawing/2014/main" id="{461EE471-8AA7-8807-902D-EABDEB1B4B0C}"/>
              </a:ext>
            </a:extLst>
          </p:cNvPr>
          <p:cNvPicPr>
            <a:picLocks noChangeAspect="1"/>
          </p:cNvPicPr>
          <p:nvPr/>
        </p:nvPicPr>
        <p:blipFill>
          <a:blip r:embed="rId4"/>
          <a:stretch>
            <a:fillRect/>
          </a:stretch>
        </p:blipFill>
        <p:spPr>
          <a:xfrm>
            <a:off x="256462" y="6978293"/>
            <a:ext cx="2029651" cy="2096046"/>
          </a:xfrm>
          <a:prstGeom prst="rect">
            <a:avLst/>
          </a:prstGeom>
        </p:spPr>
      </p:pic>
      <p:sp>
        <p:nvSpPr>
          <p:cNvPr id="9" name="TextBox 8">
            <a:extLst>
              <a:ext uri="{FF2B5EF4-FFF2-40B4-BE49-F238E27FC236}">
                <a16:creationId xmlns:a16="http://schemas.microsoft.com/office/drawing/2014/main" id="{27ACBDF6-8696-5F3D-DF60-E988CEEB2822}"/>
              </a:ext>
            </a:extLst>
          </p:cNvPr>
          <p:cNvSpPr txBox="1"/>
          <p:nvPr/>
        </p:nvSpPr>
        <p:spPr>
          <a:xfrm>
            <a:off x="426495" y="550356"/>
            <a:ext cx="2624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65422"/>
                </a:solidFill>
                <a:latin typeface="Calibri"/>
                <a:ea typeface="Calibri"/>
                <a:cs typeface="Calibri"/>
              </a:rPr>
              <a:t>6</a:t>
            </a:r>
          </a:p>
        </p:txBody>
      </p:sp>
    </p:spTree>
    <p:extLst>
      <p:ext uri="{BB962C8B-B14F-4D97-AF65-F5344CB8AC3E}">
        <p14:creationId xmlns:p14="http://schemas.microsoft.com/office/powerpoint/2010/main" val="16940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2580-EF06-08BF-47C8-E1360155F4F6}"/>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1D6DEEC6-E214-A519-1BE2-B0C3387A6CEF}"/>
              </a:ext>
            </a:extLst>
          </p:cNvPr>
          <p:cNvSpPr/>
          <p:nvPr/>
        </p:nvSpPr>
        <p:spPr>
          <a:xfrm rot="16440000">
            <a:off x="5745376" y="236864"/>
            <a:ext cx="1539875" cy="1571625"/>
          </a:xfrm>
          <a:custGeom>
            <a:avLst/>
            <a:gdLst>
              <a:gd name="connsiteX0" fmla="*/ 0 w 1539875"/>
              <a:gd name="connsiteY0" fmla="*/ 785813 h 1571625"/>
              <a:gd name="connsiteX1" fmla="*/ 769938 w 1539875"/>
              <a:gd name="connsiteY1" fmla="*/ 0 h 1571625"/>
              <a:gd name="connsiteX2" fmla="*/ 1539876 w 1539875"/>
              <a:gd name="connsiteY2" fmla="*/ 785813 h 1571625"/>
              <a:gd name="connsiteX3" fmla="*/ 769938 w 1539875"/>
              <a:gd name="connsiteY3" fmla="*/ 1571626 h 1571625"/>
              <a:gd name="connsiteX4" fmla="*/ 0 w 1539875"/>
              <a:gd name="connsiteY4" fmla="*/ 785813 h 157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1571625" fill="none" extrusionOk="0">
                <a:moveTo>
                  <a:pt x="0" y="785813"/>
                </a:moveTo>
                <a:cubicBezTo>
                  <a:pt x="12009" y="408657"/>
                  <a:pt x="355941" y="-857"/>
                  <a:pt x="769938" y="0"/>
                </a:cubicBezTo>
                <a:cubicBezTo>
                  <a:pt x="1185642" y="-27689"/>
                  <a:pt x="1599200" y="404244"/>
                  <a:pt x="1539876" y="785813"/>
                </a:cubicBezTo>
                <a:cubicBezTo>
                  <a:pt x="1583353" y="1209838"/>
                  <a:pt x="1184030" y="1575478"/>
                  <a:pt x="769938" y="1571626"/>
                </a:cubicBezTo>
                <a:cubicBezTo>
                  <a:pt x="341687" y="1613190"/>
                  <a:pt x="89396" y="1181106"/>
                  <a:pt x="0" y="785813"/>
                </a:cubicBezTo>
                <a:close/>
              </a:path>
              <a:path w="1539875" h="1571625" stroke="0" extrusionOk="0">
                <a:moveTo>
                  <a:pt x="0" y="785813"/>
                </a:moveTo>
                <a:cubicBezTo>
                  <a:pt x="12151" y="336156"/>
                  <a:pt x="305635" y="-41839"/>
                  <a:pt x="769938" y="0"/>
                </a:cubicBezTo>
                <a:cubicBezTo>
                  <a:pt x="1130172" y="40169"/>
                  <a:pt x="1492508" y="303529"/>
                  <a:pt x="1539876" y="785813"/>
                </a:cubicBezTo>
                <a:cubicBezTo>
                  <a:pt x="1541006" y="1186370"/>
                  <a:pt x="1225408" y="1650749"/>
                  <a:pt x="769938" y="1571626"/>
                </a:cubicBezTo>
                <a:cubicBezTo>
                  <a:pt x="320556" y="1574535"/>
                  <a:pt x="63033" y="1266927"/>
                  <a:pt x="0" y="785813"/>
                </a:cubicBezTo>
                <a:close/>
              </a:path>
            </a:pathLst>
          </a:custGeom>
          <a:solidFill>
            <a:srgbClr val="8ED973">
              <a:alpha val="48000"/>
            </a:srgbClr>
          </a:solidFill>
          <a:ln>
            <a:solidFill>
              <a:srgbClr val="8ED973">
                <a:alpha val="6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Explosion: 8 Points 30">
            <a:extLst>
              <a:ext uri="{FF2B5EF4-FFF2-40B4-BE49-F238E27FC236}">
                <a16:creationId xmlns:a16="http://schemas.microsoft.com/office/drawing/2014/main" id="{ED1BD084-4A6D-80EB-D5AB-CB1531A8C369}"/>
              </a:ext>
            </a:extLst>
          </p:cNvPr>
          <p:cNvSpPr/>
          <p:nvPr/>
        </p:nvSpPr>
        <p:spPr>
          <a:xfrm>
            <a:off x="2" y="7881934"/>
            <a:ext cx="2393156" cy="2190750"/>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A0FE6D52-1DC6-637B-8D65-577C0202DA84}"/>
              </a:ext>
            </a:extLst>
          </p:cNvPr>
          <p:cNvSpPr/>
          <p:nvPr/>
        </p:nvSpPr>
        <p:spPr>
          <a:xfrm>
            <a:off x="4286252" y="3536153"/>
            <a:ext cx="2571748" cy="2297906"/>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3809FD4B-765F-231C-181F-EFA199C72B3E}"/>
              </a:ext>
            </a:extLst>
          </p:cNvPr>
          <p:cNvSpPr/>
          <p:nvPr/>
        </p:nvSpPr>
        <p:spPr>
          <a:xfrm>
            <a:off x="2226471" y="3821903"/>
            <a:ext cx="2393156" cy="2190750"/>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D7F59FD7-C418-7535-E078-ABC74C12EFAE}"/>
              </a:ext>
            </a:extLst>
          </p:cNvPr>
          <p:cNvSpPr/>
          <p:nvPr/>
        </p:nvSpPr>
        <p:spPr>
          <a:xfrm>
            <a:off x="35721" y="3440904"/>
            <a:ext cx="2393156" cy="2190750"/>
          </a:xfrm>
          <a:prstGeom prst="irregularSeal1">
            <a:avLst/>
          </a:prstGeom>
          <a:solidFill>
            <a:srgbClr val="64C467">
              <a:alpha val="22000"/>
            </a:srgbClr>
          </a:solidFill>
          <a:ln>
            <a:solidFill>
              <a:srgbClr val="64C467">
                <a:alpha val="2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1A5F18-1902-B5F1-38DC-8161A99977DB}"/>
              </a:ext>
            </a:extLst>
          </p:cNvPr>
          <p:cNvSpPr/>
          <p:nvPr/>
        </p:nvSpPr>
        <p:spPr>
          <a:xfrm>
            <a:off x="232756" y="282634"/>
            <a:ext cx="3196244" cy="748145"/>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4" name="Oval 3">
            <a:extLst>
              <a:ext uri="{FF2B5EF4-FFF2-40B4-BE49-F238E27FC236}">
                <a16:creationId xmlns:a16="http://schemas.microsoft.com/office/drawing/2014/main" id="{6FB20B94-C184-5BD9-1FB9-A8C1387C85B6}"/>
              </a:ext>
            </a:extLst>
          </p:cNvPr>
          <p:cNvSpPr/>
          <p:nvPr/>
        </p:nvSpPr>
        <p:spPr>
          <a:xfrm>
            <a:off x="433418" y="491560"/>
            <a:ext cx="336603" cy="32278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solidFill>
                <a:schemeClr val="accent6">
                  <a:lumMod val="75000"/>
                </a:schemeClr>
              </a:solidFill>
            </a:endParaRPr>
          </a:p>
        </p:txBody>
      </p:sp>
      <p:sp>
        <p:nvSpPr>
          <p:cNvPr id="3" name="TextBox 2">
            <a:extLst>
              <a:ext uri="{FF2B5EF4-FFF2-40B4-BE49-F238E27FC236}">
                <a16:creationId xmlns:a16="http://schemas.microsoft.com/office/drawing/2014/main" id="{5140D325-DF14-652E-890B-D56D17039F18}"/>
              </a:ext>
            </a:extLst>
          </p:cNvPr>
          <p:cNvSpPr txBox="1"/>
          <p:nvPr/>
        </p:nvSpPr>
        <p:spPr>
          <a:xfrm>
            <a:off x="901426" y="421780"/>
            <a:ext cx="6243532" cy="523220"/>
          </a:xfrm>
          <a:prstGeom prst="rect">
            <a:avLst/>
          </a:prstGeom>
          <a:noFill/>
        </p:spPr>
        <p:txBody>
          <a:bodyPr wrap="square" lIns="91440" tIns="45720" rIns="91440" bIns="45720" rtlCol="0" anchor="t">
            <a:spAutoFit/>
          </a:bodyPr>
          <a:lstStyle/>
          <a:p>
            <a:r>
              <a:rPr lang="en-US" sz="2800" b="1">
                <a:solidFill>
                  <a:schemeClr val="accent6">
                    <a:lumMod val="50000"/>
                  </a:schemeClr>
                </a:solidFill>
                <a:latin typeface="Cambria"/>
                <a:ea typeface="Cambria"/>
              </a:rPr>
              <a:t>SPORT</a:t>
            </a:r>
            <a:r>
              <a:rPr lang="en-US" sz="2800">
                <a:solidFill>
                  <a:schemeClr val="accent6">
                    <a:lumMod val="50000"/>
                  </a:schemeClr>
                </a:solidFill>
              </a:rPr>
              <a:t> </a:t>
            </a:r>
            <a:r>
              <a:rPr lang="en-US">
                <a:solidFill>
                  <a:schemeClr val="accent6">
                    <a:lumMod val="50000"/>
                  </a:schemeClr>
                </a:solidFill>
                <a:latin typeface="Cambria"/>
                <a:ea typeface="Cambria"/>
              </a:rPr>
              <a:t>–   </a:t>
            </a:r>
            <a:r>
              <a:rPr lang="en-US">
                <a:solidFill>
                  <a:schemeClr val="accent6">
                    <a:lumMod val="50000"/>
                  </a:schemeClr>
                </a:solidFill>
                <a:latin typeface="Cambria"/>
                <a:ea typeface="Cambria"/>
                <a:cs typeface="+mn-lt"/>
              </a:rPr>
              <a:t>England’s Squad for Euro 2024</a:t>
            </a:r>
          </a:p>
        </p:txBody>
      </p:sp>
      <p:sp>
        <p:nvSpPr>
          <p:cNvPr id="5" name="Rectangle 4">
            <a:extLst>
              <a:ext uri="{FF2B5EF4-FFF2-40B4-BE49-F238E27FC236}">
                <a16:creationId xmlns:a16="http://schemas.microsoft.com/office/drawing/2014/main" id="{7BA2AB9C-FB98-1013-7FDA-BB4B0E4DCB2E}"/>
              </a:ext>
            </a:extLst>
          </p:cNvPr>
          <p:cNvSpPr/>
          <p:nvPr/>
        </p:nvSpPr>
        <p:spPr>
          <a:xfrm>
            <a:off x="226586" y="1232214"/>
            <a:ext cx="6410566" cy="260000"/>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C0D267-993B-BFF9-A0BF-D4EED04655EC}"/>
              </a:ext>
            </a:extLst>
          </p:cNvPr>
          <p:cNvSpPr txBox="1"/>
          <p:nvPr/>
        </p:nvSpPr>
        <p:spPr>
          <a:xfrm>
            <a:off x="242147" y="1233376"/>
            <a:ext cx="6402504" cy="261610"/>
          </a:xfrm>
          <a:custGeom>
            <a:avLst/>
            <a:gdLst>
              <a:gd name="connsiteX0" fmla="*/ 0 w 6402504"/>
              <a:gd name="connsiteY0" fmla="*/ 0 h 261610"/>
              <a:gd name="connsiteX1" fmla="*/ 512200 w 6402504"/>
              <a:gd name="connsiteY1" fmla="*/ 0 h 261610"/>
              <a:gd name="connsiteX2" fmla="*/ 1216476 w 6402504"/>
              <a:gd name="connsiteY2" fmla="*/ 0 h 261610"/>
              <a:gd name="connsiteX3" fmla="*/ 1856726 w 6402504"/>
              <a:gd name="connsiteY3" fmla="*/ 0 h 261610"/>
              <a:gd name="connsiteX4" fmla="*/ 2368926 w 6402504"/>
              <a:gd name="connsiteY4" fmla="*/ 0 h 261610"/>
              <a:gd name="connsiteX5" fmla="*/ 3137227 w 6402504"/>
              <a:gd name="connsiteY5" fmla="*/ 0 h 261610"/>
              <a:gd name="connsiteX6" fmla="*/ 3649427 w 6402504"/>
              <a:gd name="connsiteY6" fmla="*/ 0 h 261610"/>
              <a:gd name="connsiteX7" fmla="*/ 4353703 w 6402504"/>
              <a:gd name="connsiteY7" fmla="*/ 0 h 261610"/>
              <a:gd name="connsiteX8" fmla="*/ 5122003 w 6402504"/>
              <a:gd name="connsiteY8" fmla="*/ 0 h 261610"/>
              <a:gd name="connsiteX9" fmla="*/ 5570178 w 6402504"/>
              <a:gd name="connsiteY9" fmla="*/ 0 h 261610"/>
              <a:gd name="connsiteX10" fmla="*/ 6402504 w 6402504"/>
              <a:gd name="connsiteY10" fmla="*/ 0 h 261610"/>
              <a:gd name="connsiteX11" fmla="*/ 6402504 w 6402504"/>
              <a:gd name="connsiteY11" fmla="*/ 261610 h 261610"/>
              <a:gd name="connsiteX12" fmla="*/ 5826279 w 6402504"/>
              <a:gd name="connsiteY12" fmla="*/ 261610 h 261610"/>
              <a:gd name="connsiteX13" fmla="*/ 5122003 w 6402504"/>
              <a:gd name="connsiteY13" fmla="*/ 261610 h 261610"/>
              <a:gd name="connsiteX14" fmla="*/ 4417728 w 6402504"/>
              <a:gd name="connsiteY14" fmla="*/ 261610 h 261610"/>
              <a:gd name="connsiteX15" fmla="*/ 3969552 w 6402504"/>
              <a:gd name="connsiteY15" fmla="*/ 261610 h 261610"/>
              <a:gd name="connsiteX16" fmla="*/ 3329302 w 6402504"/>
              <a:gd name="connsiteY16" fmla="*/ 261610 h 261610"/>
              <a:gd name="connsiteX17" fmla="*/ 2817102 w 6402504"/>
              <a:gd name="connsiteY17" fmla="*/ 261610 h 261610"/>
              <a:gd name="connsiteX18" fmla="*/ 2240876 w 6402504"/>
              <a:gd name="connsiteY18" fmla="*/ 261610 h 261610"/>
              <a:gd name="connsiteX19" fmla="*/ 1792701 w 6402504"/>
              <a:gd name="connsiteY19" fmla="*/ 261610 h 261610"/>
              <a:gd name="connsiteX20" fmla="*/ 1280501 w 6402504"/>
              <a:gd name="connsiteY20" fmla="*/ 261610 h 261610"/>
              <a:gd name="connsiteX21" fmla="*/ 576225 w 6402504"/>
              <a:gd name="connsiteY21" fmla="*/ 261610 h 261610"/>
              <a:gd name="connsiteX22" fmla="*/ 0 w 6402504"/>
              <a:gd name="connsiteY22" fmla="*/ 261610 h 261610"/>
              <a:gd name="connsiteX23" fmla="*/ 0 w 6402504"/>
              <a:gd name="connsiteY23" fmla="*/ 0 h 26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2504" h="261610" extrusionOk="0">
                <a:moveTo>
                  <a:pt x="0" y="0"/>
                </a:moveTo>
                <a:cubicBezTo>
                  <a:pt x="254833" y="17100"/>
                  <a:pt x="303197" y="1351"/>
                  <a:pt x="512200" y="0"/>
                </a:cubicBezTo>
                <a:cubicBezTo>
                  <a:pt x="721203" y="-1351"/>
                  <a:pt x="879882" y="10842"/>
                  <a:pt x="1216476" y="0"/>
                </a:cubicBezTo>
                <a:cubicBezTo>
                  <a:pt x="1553070" y="-10842"/>
                  <a:pt x="1660190" y="-11657"/>
                  <a:pt x="1856726" y="0"/>
                </a:cubicBezTo>
                <a:cubicBezTo>
                  <a:pt x="2053262" y="11657"/>
                  <a:pt x="2210635" y="-15399"/>
                  <a:pt x="2368926" y="0"/>
                </a:cubicBezTo>
                <a:cubicBezTo>
                  <a:pt x="2527217" y="15399"/>
                  <a:pt x="2779045" y="-14638"/>
                  <a:pt x="3137227" y="0"/>
                </a:cubicBezTo>
                <a:cubicBezTo>
                  <a:pt x="3495409" y="14638"/>
                  <a:pt x="3522645" y="-14625"/>
                  <a:pt x="3649427" y="0"/>
                </a:cubicBezTo>
                <a:cubicBezTo>
                  <a:pt x="3776209" y="14625"/>
                  <a:pt x="4061697" y="-35188"/>
                  <a:pt x="4353703" y="0"/>
                </a:cubicBezTo>
                <a:cubicBezTo>
                  <a:pt x="4645709" y="35188"/>
                  <a:pt x="4933659" y="-27495"/>
                  <a:pt x="5122003" y="0"/>
                </a:cubicBezTo>
                <a:cubicBezTo>
                  <a:pt x="5310347" y="27495"/>
                  <a:pt x="5391365" y="-18250"/>
                  <a:pt x="5570178" y="0"/>
                </a:cubicBezTo>
                <a:cubicBezTo>
                  <a:pt x="5748992" y="18250"/>
                  <a:pt x="6179811" y="-20612"/>
                  <a:pt x="6402504" y="0"/>
                </a:cubicBezTo>
                <a:cubicBezTo>
                  <a:pt x="6399704" y="94329"/>
                  <a:pt x="6411760" y="133662"/>
                  <a:pt x="6402504" y="261610"/>
                </a:cubicBezTo>
                <a:cubicBezTo>
                  <a:pt x="6259443" y="237815"/>
                  <a:pt x="5950427" y="240105"/>
                  <a:pt x="5826279" y="261610"/>
                </a:cubicBezTo>
                <a:cubicBezTo>
                  <a:pt x="5702132" y="283115"/>
                  <a:pt x="5397612" y="274846"/>
                  <a:pt x="5122003" y="261610"/>
                </a:cubicBezTo>
                <a:cubicBezTo>
                  <a:pt x="4846394" y="248374"/>
                  <a:pt x="4569988" y="276972"/>
                  <a:pt x="4417728" y="261610"/>
                </a:cubicBezTo>
                <a:cubicBezTo>
                  <a:pt x="4265469" y="246248"/>
                  <a:pt x="4124688" y="273784"/>
                  <a:pt x="3969552" y="261610"/>
                </a:cubicBezTo>
                <a:cubicBezTo>
                  <a:pt x="3814416" y="249436"/>
                  <a:pt x="3490948" y="262555"/>
                  <a:pt x="3329302" y="261610"/>
                </a:cubicBezTo>
                <a:cubicBezTo>
                  <a:pt x="3167656" y="260666"/>
                  <a:pt x="3046092" y="283376"/>
                  <a:pt x="2817102" y="261610"/>
                </a:cubicBezTo>
                <a:cubicBezTo>
                  <a:pt x="2588112" y="239844"/>
                  <a:pt x="2377431" y="270710"/>
                  <a:pt x="2240876" y="261610"/>
                </a:cubicBezTo>
                <a:cubicBezTo>
                  <a:pt x="2104321" y="252510"/>
                  <a:pt x="1912368" y="246162"/>
                  <a:pt x="1792701" y="261610"/>
                </a:cubicBezTo>
                <a:cubicBezTo>
                  <a:pt x="1673034" y="277058"/>
                  <a:pt x="1510500" y="260641"/>
                  <a:pt x="1280501" y="261610"/>
                </a:cubicBezTo>
                <a:cubicBezTo>
                  <a:pt x="1050502" y="262579"/>
                  <a:pt x="919680" y="261441"/>
                  <a:pt x="576225" y="261610"/>
                </a:cubicBezTo>
                <a:cubicBezTo>
                  <a:pt x="232770" y="261779"/>
                  <a:pt x="171934" y="279186"/>
                  <a:pt x="0" y="261610"/>
                </a:cubicBezTo>
                <a:cubicBezTo>
                  <a:pt x="-1291" y="175147"/>
                  <a:pt x="12268" y="84091"/>
                  <a:pt x="0" y="0"/>
                </a:cubicBezTo>
                <a:close/>
              </a:path>
            </a:pathLst>
          </a:custGeom>
          <a:noFill/>
          <a:ln>
            <a:solidFill>
              <a:srgbClr val="64C4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solidFill>
                  <a:srgbClr val="385723"/>
                </a:solidFill>
                <a:latin typeface="Cambria"/>
                <a:ea typeface="Calibri"/>
                <a:cs typeface="Calibri"/>
              </a:rPr>
              <a:t>Part 2</a:t>
            </a:r>
            <a:r>
              <a:rPr lang="en-US" sz="1100">
                <a:solidFill>
                  <a:srgbClr val="385723"/>
                </a:solidFill>
                <a:latin typeface="Cambria"/>
                <a:ea typeface="Calibri"/>
                <a:cs typeface="Calibri"/>
              </a:rPr>
              <a:t> - Who Missed Out?</a:t>
            </a:r>
          </a:p>
        </p:txBody>
      </p:sp>
      <p:sp>
        <p:nvSpPr>
          <p:cNvPr id="10" name="TextBox 9">
            <a:extLst>
              <a:ext uri="{FF2B5EF4-FFF2-40B4-BE49-F238E27FC236}">
                <a16:creationId xmlns:a16="http://schemas.microsoft.com/office/drawing/2014/main" id="{D7D79088-ACF0-07EC-33E3-0B8566C3CAAA}"/>
              </a:ext>
            </a:extLst>
          </p:cNvPr>
          <p:cNvSpPr txBox="1"/>
          <p:nvPr/>
        </p:nvSpPr>
        <p:spPr>
          <a:xfrm>
            <a:off x="2221296" y="1628821"/>
            <a:ext cx="216847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Segoe UI"/>
              </a:rPr>
              <a:t>Marcus Rashford -</a:t>
            </a:r>
            <a:r>
              <a:rPr lang="en-US" sz="1050">
                <a:solidFill>
                  <a:srgbClr val="385723"/>
                </a:solidFill>
                <a:latin typeface="Calibri"/>
                <a:ea typeface="Calibri"/>
                <a:cs typeface="Calibri"/>
              </a:rPr>
              <a:t> </a:t>
            </a:r>
            <a:endParaRPr lang="en-US">
              <a:solidFill>
                <a:srgbClr val="385723"/>
              </a:solidFill>
            </a:endParaRPr>
          </a:p>
          <a:p>
            <a:pPr algn="just"/>
            <a:r>
              <a:rPr lang="en-US" sz="1050">
                <a:latin typeface="Calibri"/>
                <a:ea typeface="Calibri"/>
                <a:cs typeface="Segoe UI"/>
              </a:rPr>
              <a:t>The Manchester United forward has made 401 club appearances and has 60 England caps to his name. In the 23/24 season he scored 8 goals and picked up 5 assists across 43 matches. However, Gareth Southgate didn’t deem this to be good enough to make his provisional squad. When asked about his exclusion from the provisional squad, Southgate said: “With Marcus, I just feel other players in that area of the pitch have had better seasons, it’s as simple as that.”</a:t>
            </a:r>
            <a:r>
              <a:rPr lang="en-US" sz="1050">
                <a:latin typeface="Calibri"/>
                <a:ea typeface="Calibri"/>
                <a:cs typeface="Calibri"/>
              </a:rPr>
              <a:t> </a:t>
            </a:r>
          </a:p>
          <a:p>
            <a:endParaRPr lang="en-US" sz="1200"/>
          </a:p>
        </p:txBody>
      </p:sp>
      <p:sp>
        <p:nvSpPr>
          <p:cNvPr id="12" name="TextBox 11">
            <a:extLst>
              <a:ext uri="{FF2B5EF4-FFF2-40B4-BE49-F238E27FC236}">
                <a16:creationId xmlns:a16="http://schemas.microsoft.com/office/drawing/2014/main" id="{B214524B-9119-FA51-A14D-F4042E664C4A}"/>
              </a:ext>
            </a:extLst>
          </p:cNvPr>
          <p:cNvSpPr txBox="1"/>
          <p:nvPr/>
        </p:nvSpPr>
        <p:spPr>
          <a:xfrm>
            <a:off x="4386044" y="1628821"/>
            <a:ext cx="2313824" cy="2469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Calibri"/>
              </a:rPr>
              <a:t>Ben Chilwell -</a:t>
            </a:r>
            <a:r>
              <a:rPr lang="en-US" sz="1050">
                <a:solidFill>
                  <a:srgbClr val="385723"/>
                </a:solidFill>
                <a:latin typeface="Cambria"/>
                <a:ea typeface="Calibri"/>
                <a:cs typeface="Calibri"/>
              </a:rPr>
              <a:t> </a:t>
            </a:r>
            <a:endParaRPr lang="en-US">
              <a:solidFill>
                <a:srgbClr val="000000"/>
              </a:solidFill>
              <a:latin typeface="Cambria"/>
              <a:ea typeface="Cambria"/>
            </a:endParaRPr>
          </a:p>
          <a:p>
            <a:pPr algn="just"/>
            <a:r>
              <a:rPr lang="en-US" sz="1050">
                <a:latin typeface="Calibri"/>
                <a:ea typeface="Calibri"/>
                <a:cs typeface="Calibri"/>
              </a:rPr>
              <a:t>The Chelsea fullback struggled for fitness in the 23/24 campaign, sustaining a hamstring injury for the first half of the season followed by knee problems in the second half. In total, he made only 13 appearances, having little impact on the team. He registered 6 clean sheets, but his attacking output was poor, getting one assist but no goals. This meant that he wasn’t included in the provisional squad for the upcoming tournament. </a:t>
            </a:r>
          </a:p>
          <a:p>
            <a:endParaRPr lang="en-US"/>
          </a:p>
        </p:txBody>
      </p:sp>
      <p:sp>
        <p:nvSpPr>
          <p:cNvPr id="14" name="TextBox 13">
            <a:extLst>
              <a:ext uri="{FF2B5EF4-FFF2-40B4-BE49-F238E27FC236}">
                <a16:creationId xmlns:a16="http://schemas.microsoft.com/office/drawing/2014/main" id="{8C329E28-BC8B-0116-51F0-359435AE882C}"/>
              </a:ext>
            </a:extLst>
          </p:cNvPr>
          <p:cNvSpPr txBox="1"/>
          <p:nvPr/>
        </p:nvSpPr>
        <p:spPr>
          <a:xfrm>
            <a:off x="120291" y="5348851"/>
            <a:ext cx="2166145" cy="2839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Calibri"/>
              </a:rPr>
              <a:t>Jordan Henderson - </a:t>
            </a:r>
            <a:endParaRPr lang="en-US" b="1">
              <a:solidFill>
                <a:srgbClr val="385723"/>
              </a:solidFill>
              <a:latin typeface="Cambria"/>
            </a:endParaRPr>
          </a:p>
          <a:p>
            <a:pPr algn="just"/>
            <a:r>
              <a:rPr lang="en-US" sz="1050">
                <a:latin typeface="Calibri"/>
                <a:ea typeface="Calibri"/>
                <a:cs typeface="Calibri"/>
              </a:rPr>
              <a:t>Former Liverpool midfielder Jordan Henderson has 81 England caps, having made his debut for the national side in 2010. He has represented his country on 3 separate occasions in the Euros (in 2012, 2016 and 2020). However, he failed to make the squad for the 2024 Euros, following a difficult season at Al-Ettifaq and then Ajax. Southgate said: “The determining factor was the injury he picked up in the last camp. He missed five weeks and wasn’t able to get back up to the level of intensity. It was a difficult decision”. </a:t>
            </a:r>
          </a:p>
        </p:txBody>
      </p:sp>
      <p:pic>
        <p:nvPicPr>
          <p:cNvPr id="2" name="Picture 1" descr="A group of yellow emojis with tears on them&#10;&#10;Description automatically generated">
            <a:extLst>
              <a:ext uri="{FF2B5EF4-FFF2-40B4-BE49-F238E27FC236}">
                <a16:creationId xmlns:a16="http://schemas.microsoft.com/office/drawing/2014/main" id="{6E722876-1CC7-9E52-8E7C-150D124A68FE}"/>
              </a:ext>
            </a:extLst>
          </p:cNvPr>
          <p:cNvPicPr>
            <a:picLocks noChangeAspect="1"/>
          </p:cNvPicPr>
          <p:nvPr/>
        </p:nvPicPr>
        <p:blipFill rotWithShape="1">
          <a:blip r:embed="rId2"/>
          <a:srcRect l="-1000" t="532" r="-263" b="1693"/>
          <a:stretch/>
        </p:blipFill>
        <p:spPr>
          <a:xfrm>
            <a:off x="2426261" y="7459012"/>
            <a:ext cx="1195491" cy="2339203"/>
          </a:xfrm>
          <a:prstGeom prst="rect">
            <a:avLst/>
          </a:prstGeom>
        </p:spPr>
      </p:pic>
      <p:sp>
        <p:nvSpPr>
          <p:cNvPr id="7" name="TextBox 6">
            <a:extLst>
              <a:ext uri="{FF2B5EF4-FFF2-40B4-BE49-F238E27FC236}">
                <a16:creationId xmlns:a16="http://schemas.microsoft.com/office/drawing/2014/main" id="{69EBC4E5-BA2D-3C2A-AAFC-90C0305BA786}"/>
              </a:ext>
            </a:extLst>
          </p:cNvPr>
          <p:cNvSpPr txBox="1"/>
          <p:nvPr/>
        </p:nvSpPr>
        <p:spPr>
          <a:xfrm>
            <a:off x="2292473" y="5737862"/>
            <a:ext cx="4427817" cy="1223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b="1">
                <a:solidFill>
                  <a:srgbClr val="385723"/>
                </a:solidFill>
                <a:latin typeface="Cambria"/>
                <a:ea typeface="Calibri"/>
                <a:cs typeface="Calibri"/>
              </a:rPr>
              <a:t>Morgan Gibbs-White -</a:t>
            </a:r>
            <a:r>
              <a:rPr lang="en-US" sz="1050">
                <a:solidFill>
                  <a:srgbClr val="385723"/>
                </a:solidFill>
                <a:latin typeface="Cambria"/>
                <a:ea typeface="Calibri"/>
                <a:cs typeface="Calibri"/>
              </a:rPr>
              <a:t> </a:t>
            </a:r>
            <a:endParaRPr lang="en-US">
              <a:solidFill>
                <a:srgbClr val="385723"/>
              </a:solidFill>
              <a:latin typeface="Cambria"/>
            </a:endParaRPr>
          </a:p>
          <a:p>
            <a:pPr algn="just"/>
            <a:r>
              <a:rPr lang="en-US" sz="1050">
                <a:latin typeface="Calibri"/>
                <a:ea typeface="Calibri"/>
                <a:cs typeface="Calibri"/>
              </a:rPr>
              <a:t>The Nottingham Forest midfielder scored 5 goals and got 10 assists in the 23/24 Premier League campaign. This was a very good return for a struggling side, who finished 17</a:t>
            </a:r>
            <a:r>
              <a:rPr lang="en-US" sz="1050" baseline="30000">
                <a:latin typeface="Calibri"/>
                <a:ea typeface="Calibri"/>
                <a:cs typeface="Calibri"/>
              </a:rPr>
              <a:t>th</a:t>
            </a:r>
            <a:r>
              <a:rPr lang="en-US" sz="1050">
                <a:latin typeface="Calibri"/>
                <a:ea typeface="Calibri"/>
                <a:cs typeface="Calibri"/>
              </a:rPr>
              <a:t> in the league, just one place above the relegation zone.  </a:t>
            </a:r>
          </a:p>
          <a:p>
            <a:pPr algn="just"/>
            <a:r>
              <a:rPr lang="en-US" sz="1050">
                <a:latin typeface="Calibri"/>
                <a:ea typeface="Calibri"/>
                <a:cs typeface="Calibri"/>
              </a:rPr>
              <a:t>Following the announcement of the squad, Gibbs-White took to social media, posting this on his Instagram account: </a:t>
            </a:r>
          </a:p>
        </p:txBody>
      </p:sp>
      <p:sp>
        <p:nvSpPr>
          <p:cNvPr id="15" name="Arrow: Bent 14">
            <a:extLst>
              <a:ext uri="{FF2B5EF4-FFF2-40B4-BE49-F238E27FC236}">
                <a16:creationId xmlns:a16="http://schemas.microsoft.com/office/drawing/2014/main" id="{46506D21-6A31-8044-A5DB-D77C836AF05D}"/>
              </a:ext>
            </a:extLst>
          </p:cNvPr>
          <p:cNvSpPr/>
          <p:nvPr/>
        </p:nvSpPr>
        <p:spPr>
          <a:xfrm rot="10800000" flipH="1">
            <a:off x="2427838" y="7083586"/>
            <a:ext cx="1196556" cy="201597"/>
          </a:xfrm>
          <a:prstGeom prst="bentArrow">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3">
            <a:extLst>
              <a:ext uri="{FF2B5EF4-FFF2-40B4-BE49-F238E27FC236}">
                <a16:creationId xmlns:a16="http://schemas.microsoft.com/office/drawing/2014/main" id="{A6890EEA-D7A3-8301-85A6-A97E6169DA6C}"/>
              </a:ext>
            </a:extLst>
          </p:cNvPr>
          <p:cNvSpPr txBox="1"/>
          <p:nvPr/>
        </p:nvSpPr>
        <p:spPr>
          <a:xfrm>
            <a:off x="166465" y="1634652"/>
            <a:ext cx="2067792" cy="21929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b="1">
                <a:solidFill>
                  <a:srgbClr val="385723"/>
                </a:solidFill>
                <a:latin typeface="Cambria"/>
                <a:ea typeface="Calibri"/>
                <a:cs typeface="Segoe UI"/>
              </a:rPr>
              <a:t>Declan Rice -</a:t>
            </a:r>
            <a:r>
              <a:rPr lang="en-US" sz="1050">
                <a:solidFill>
                  <a:srgbClr val="385723"/>
                </a:solidFill>
                <a:latin typeface="Cambria"/>
                <a:ea typeface="Calibri"/>
                <a:cs typeface="Calibri"/>
              </a:rPr>
              <a:t> </a:t>
            </a:r>
            <a:endParaRPr lang="en-US">
              <a:solidFill>
                <a:srgbClr val="385723"/>
              </a:solidFill>
              <a:latin typeface="Cambria"/>
            </a:endParaRPr>
          </a:p>
          <a:p>
            <a:pPr algn="just"/>
            <a:r>
              <a:rPr lang="en-US" sz="1050">
                <a:latin typeface="Calibri"/>
                <a:ea typeface="Calibri"/>
                <a:cs typeface="Segoe UI"/>
              </a:rPr>
              <a:t>The 25-year-old midfielder has 50 international caps to his name already and is likely to add to this number in the 2024 Euros. Since joining Arsenal last summer for a fee of £105 million, he has proven his worth in the team. In the 23/24 Premier League campaign, he got 7 goals and 9 assists for Arsenal, which helped them secure a 2</a:t>
            </a:r>
            <a:r>
              <a:rPr lang="en-US" sz="1050" baseline="30000">
                <a:latin typeface="Calibri"/>
                <a:ea typeface="Calibri"/>
                <a:cs typeface="Segoe UI"/>
              </a:rPr>
              <a:t>nd</a:t>
            </a:r>
            <a:r>
              <a:rPr lang="en-US" sz="1050">
                <a:latin typeface="Calibri"/>
                <a:ea typeface="Calibri"/>
                <a:cs typeface="Segoe UI"/>
              </a:rPr>
              <a:t> place finish behind Manchester City. </a:t>
            </a:r>
            <a:r>
              <a:rPr lang="en-US" sz="1050">
                <a:latin typeface="Calibri"/>
                <a:ea typeface="Calibri"/>
                <a:cs typeface="Calibri"/>
              </a:rPr>
              <a:t> </a:t>
            </a:r>
          </a:p>
        </p:txBody>
      </p:sp>
      <p:pic>
        <p:nvPicPr>
          <p:cNvPr id="18" name="Picture 17" descr="England's Declan Rice on living up to £105m transfer to Arsenal - 'I was  very nervous, it doesn't feel very normal' - Eurosport">
            <a:extLst>
              <a:ext uri="{FF2B5EF4-FFF2-40B4-BE49-F238E27FC236}">
                <a16:creationId xmlns:a16="http://schemas.microsoft.com/office/drawing/2014/main" id="{D7652541-A90C-07D5-E642-D97FECFCAD05}"/>
              </a:ext>
            </a:extLst>
          </p:cNvPr>
          <p:cNvPicPr>
            <a:picLocks noChangeAspect="1"/>
          </p:cNvPicPr>
          <p:nvPr/>
        </p:nvPicPr>
        <p:blipFill rotWithShape="1">
          <a:blip r:embed="rId3"/>
          <a:srcRect l="9123" t="-1042" r="1212" b="-1042"/>
          <a:stretch/>
        </p:blipFill>
        <p:spPr>
          <a:xfrm>
            <a:off x="209221" y="3817504"/>
            <a:ext cx="1976661" cy="1437424"/>
          </a:xfrm>
          <a:prstGeom prst="rect">
            <a:avLst/>
          </a:prstGeom>
        </p:spPr>
      </p:pic>
      <p:pic>
        <p:nvPicPr>
          <p:cNvPr id="19" name="Picture 18" descr="Manchester United's 'unstoppable' Marcus Rashford hailed after FA Cup win  over Everton | The Independent">
            <a:extLst>
              <a:ext uri="{FF2B5EF4-FFF2-40B4-BE49-F238E27FC236}">
                <a16:creationId xmlns:a16="http://schemas.microsoft.com/office/drawing/2014/main" id="{512E26A5-8A29-395B-B9BA-2BC47178E0AC}"/>
              </a:ext>
            </a:extLst>
          </p:cNvPr>
          <p:cNvPicPr>
            <a:picLocks noChangeAspect="1"/>
          </p:cNvPicPr>
          <p:nvPr/>
        </p:nvPicPr>
        <p:blipFill rotWithShape="1">
          <a:blip r:embed="rId4"/>
          <a:srcRect l="-2229" t="171" r="676" b="-1031"/>
          <a:stretch/>
        </p:blipFill>
        <p:spPr>
          <a:xfrm>
            <a:off x="2293340" y="4305360"/>
            <a:ext cx="1980664" cy="1297506"/>
          </a:xfrm>
          <a:prstGeom prst="rect">
            <a:avLst/>
          </a:prstGeom>
        </p:spPr>
      </p:pic>
      <p:pic>
        <p:nvPicPr>
          <p:cNvPr id="20" name="Picture 19" descr="Ben Chilwell back in Chelsea squad after four months out with hamstring  injury | beIN SPORTS">
            <a:extLst>
              <a:ext uri="{FF2B5EF4-FFF2-40B4-BE49-F238E27FC236}">
                <a16:creationId xmlns:a16="http://schemas.microsoft.com/office/drawing/2014/main" id="{43B1CC48-B6F3-8AD2-C539-4246FCDD2A32}"/>
              </a:ext>
            </a:extLst>
          </p:cNvPr>
          <p:cNvPicPr>
            <a:picLocks noChangeAspect="1"/>
          </p:cNvPicPr>
          <p:nvPr/>
        </p:nvPicPr>
        <p:blipFill rotWithShape="1">
          <a:blip r:embed="rId5"/>
          <a:srcRect l="2227" t="-3305" r="10341" b="-3245"/>
          <a:stretch/>
        </p:blipFill>
        <p:spPr>
          <a:xfrm>
            <a:off x="4464852" y="3859942"/>
            <a:ext cx="2155849" cy="1642078"/>
          </a:xfrm>
          <a:prstGeom prst="rect">
            <a:avLst/>
          </a:prstGeom>
        </p:spPr>
      </p:pic>
      <p:pic>
        <p:nvPicPr>
          <p:cNvPr id="21" name="Picture 20" descr="Jordan Henderson completes move to Ajax from Al-Ettifaq | The Independent">
            <a:extLst>
              <a:ext uri="{FF2B5EF4-FFF2-40B4-BE49-F238E27FC236}">
                <a16:creationId xmlns:a16="http://schemas.microsoft.com/office/drawing/2014/main" id="{86D2801C-4FEB-8562-2166-F62DC6F82B53}"/>
              </a:ext>
            </a:extLst>
          </p:cNvPr>
          <p:cNvPicPr>
            <a:picLocks noChangeAspect="1"/>
          </p:cNvPicPr>
          <p:nvPr/>
        </p:nvPicPr>
        <p:blipFill rotWithShape="1">
          <a:blip r:embed="rId6"/>
          <a:srcRect l="9722" r="8422" b="-1681"/>
          <a:stretch/>
        </p:blipFill>
        <p:spPr>
          <a:xfrm>
            <a:off x="202969" y="8191602"/>
            <a:ext cx="1975049" cy="1603720"/>
          </a:xfrm>
          <a:prstGeom prst="rect">
            <a:avLst/>
          </a:prstGeom>
        </p:spPr>
      </p:pic>
      <p:pic>
        <p:nvPicPr>
          <p:cNvPr id="22" name="Picture 21" descr="Nottingham Forest FC - Morgan Gibbs-White Profile">
            <a:extLst>
              <a:ext uri="{FF2B5EF4-FFF2-40B4-BE49-F238E27FC236}">
                <a16:creationId xmlns:a16="http://schemas.microsoft.com/office/drawing/2014/main" id="{0DE38773-86D8-F962-5174-C0335E414EA4}"/>
              </a:ext>
            </a:extLst>
          </p:cNvPr>
          <p:cNvPicPr>
            <a:picLocks noChangeAspect="1"/>
          </p:cNvPicPr>
          <p:nvPr/>
        </p:nvPicPr>
        <p:blipFill>
          <a:blip r:embed="rId7"/>
          <a:stretch>
            <a:fillRect/>
          </a:stretch>
        </p:blipFill>
        <p:spPr>
          <a:xfrm>
            <a:off x="3775204" y="7077889"/>
            <a:ext cx="2928194" cy="1595952"/>
          </a:xfrm>
          <a:prstGeom prst="rect">
            <a:avLst/>
          </a:prstGeom>
        </p:spPr>
      </p:pic>
      <p:sp>
        <p:nvSpPr>
          <p:cNvPr id="23" name="Rectangle: Rounded Corners 22">
            <a:extLst>
              <a:ext uri="{FF2B5EF4-FFF2-40B4-BE49-F238E27FC236}">
                <a16:creationId xmlns:a16="http://schemas.microsoft.com/office/drawing/2014/main" id="{C05D7774-460E-CC14-F948-714F4DFDCA29}"/>
              </a:ext>
            </a:extLst>
          </p:cNvPr>
          <p:cNvSpPr/>
          <p:nvPr/>
        </p:nvSpPr>
        <p:spPr>
          <a:xfrm>
            <a:off x="3803609" y="8779759"/>
            <a:ext cx="2883188" cy="1005148"/>
          </a:xfrm>
          <a:prstGeom prst="round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occer ball with solid fill">
            <a:extLst>
              <a:ext uri="{FF2B5EF4-FFF2-40B4-BE49-F238E27FC236}">
                <a16:creationId xmlns:a16="http://schemas.microsoft.com/office/drawing/2014/main" id="{941A3D58-CC16-0944-B710-00AA542861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4032" y="8820150"/>
            <a:ext cx="913587" cy="914400"/>
          </a:xfrm>
          <a:prstGeom prst="rect">
            <a:avLst/>
          </a:prstGeom>
        </p:spPr>
      </p:pic>
      <p:pic>
        <p:nvPicPr>
          <p:cNvPr id="26" name="Graphic 25" descr="Earth globe: Africa and Europe with solid fill">
            <a:extLst>
              <a:ext uri="{FF2B5EF4-FFF2-40B4-BE49-F238E27FC236}">
                <a16:creationId xmlns:a16="http://schemas.microsoft.com/office/drawing/2014/main" id="{21EF60F5-A110-0A94-F1F5-4337717A29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91075" y="8820150"/>
            <a:ext cx="914400" cy="914400"/>
          </a:xfrm>
          <a:prstGeom prst="rect">
            <a:avLst/>
          </a:prstGeom>
        </p:spPr>
      </p:pic>
      <p:pic>
        <p:nvPicPr>
          <p:cNvPr id="27" name="Graphic 26" descr="Soccer ball with solid fill">
            <a:extLst>
              <a:ext uri="{FF2B5EF4-FFF2-40B4-BE49-F238E27FC236}">
                <a16:creationId xmlns:a16="http://schemas.microsoft.com/office/drawing/2014/main" id="{A88ADF88-DBD6-5CEF-D6DA-E3D7CB7F9D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02832" y="8820150"/>
            <a:ext cx="913587" cy="914400"/>
          </a:xfrm>
          <a:prstGeom prst="rect">
            <a:avLst/>
          </a:prstGeom>
        </p:spPr>
      </p:pic>
      <p:sp>
        <p:nvSpPr>
          <p:cNvPr id="11" name="TextBox 10">
            <a:extLst>
              <a:ext uri="{FF2B5EF4-FFF2-40B4-BE49-F238E27FC236}">
                <a16:creationId xmlns:a16="http://schemas.microsoft.com/office/drawing/2014/main" id="{8FB7CD29-144A-3FD9-65BA-D7136A87896D}"/>
              </a:ext>
            </a:extLst>
          </p:cNvPr>
          <p:cNvSpPr txBox="1"/>
          <p:nvPr/>
        </p:nvSpPr>
        <p:spPr>
          <a:xfrm>
            <a:off x="478659" y="523685"/>
            <a:ext cx="3171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65422"/>
                </a:solidFill>
                <a:latin typeface="Calibri"/>
                <a:ea typeface="Calibri"/>
                <a:cs typeface="Calibri"/>
              </a:rPr>
              <a:t>7</a:t>
            </a:r>
          </a:p>
        </p:txBody>
      </p:sp>
    </p:spTree>
    <p:extLst>
      <p:ext uri="{BB962C8B-B14F-4D97-AF65-F5344CB8AC3E}">
        <p14:creationId xmlns:p14="http://schemas.microsoft.com/office/powerpoint/2010/main" val="65420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81F95-2504-9254-C6EB-343AC7DFB7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4770139-6B4C-7AC8-9653-6E24A80588E4}"/>
              </a:ext>
            </a:extLst>
          </p:cNvPr>
          <p:cNvSpPr/>
          <p:nvPr/>
        </p:nvSpPr>
        <p:spPr>
          <a:xfrm>
            <a:off x="232756" y="232756"/>
            <a:ext cx="3196244" cy="635681"/>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4" name="Oval 3">
            <a:extLst>
              <a:ext uri="{FF2B5EF4-FFF2-40B4-BE49-F238E27FC236}">
                <a16:creationId xmlns:a16="http://schemas.microsoft.com/office/drawing/2014/main" id="{2F9660C3-CC3D-D435-7F08-75A9486DDBBB}"/>
              </a:ext>
            </a:extLst>
          </p:cNvPr>
          <p:cNvSpPr/>
          <p:nvPr/>
        </p:nvSpPr>
        <p:spPr>
          <a:xfrm>
            <a:off x="432262" y="392654"/>
            <a:ext cx="315883" cy="31588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E84E3B"/>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40E67087-BDD6-6BE7-4D96-CEFCD9A98832}"/>
              </a:ext>
            </a:extLst>
          </p:cNvPr>
          <p:cNvSpPr txBox="1"/>
          <p:nvPr/>
        </p:nvSpPr>
        <p:spPr>
          <a:xfrm>
            <a:off x="934437" y="290556"/>
            <a:ext cx="7735167" cy="523220"/>
          </a:xfrm>
          <a:prstGeom prst="rect">
            <a:avLst/>
          </a:prstGeom>
          <a:noFill/>
        </p:spPr>
        <p:txBody>
          <a:bodyPr wrap="square" lIns="91440" tIns="45720" rIns="91440" bIns="45720" rtlCol="0" anchor="t">
            <a:spAutoFit/>
          </a:bodyPr>
          <a:lstStyle/>
          <a:p>
            <a:r>
              <a:rPr lang="en-US" sz="2800" b="1">
                <a:solidFill>
                  <a:schemeClr val="accent6">
                    <a:lumMod val="50000"/>
                  </a:schemeClr>
                </a:solidFill>
                <a:latin typeface="Cambria"/>
                <a:ea typeface="Cambria"/>
              </a:rPr>
              <a:t>SPORT</a:t>
            </a:r>
            <a:r>
              <a:rPr lang="en-US" sz="2400" b="1">
                <a:solidFill>
                  <a:schemeClr val="accent6">
                    <a:lumMod val="50000"/>
                  </a:schemeClr>
                </a:solidFill>
                <a:latin typeface="Cambria"/>
                <a:ea typeface="Cambria"/>
              </a:rPr>
              <a:t> </a:t>
            </a:r>
            <a:r>
              <a:rPr lang="en-US">
                <a:solidFill>
                  <a:schemeClr val="accent6">
                    <a:lumMod val="50000"/>
                  </a:schemeClr>
                </a:solidFill>
                <a:latin typeface="Cambria"/>
                <a:ea typeface="Cambria"/>
              </a:rPr>
              <a:t>– </a:t>
            </a:r>
            <a:r>
              <a:rPr lang="en-US">
                <a:solidFill>
                  <a:schemeClr val="accent6">
                    <a:lumMod val="50000"/>
                  </a:schemeClr>
                </a:solidFill>
                <a:ea typeface="+mn-lt"/>
                <a:cs typeface="+mn-lt"/>
              </a:rPr>
              <a:t>History Made in Monaco</a:t>
            </a:r>
            <a:endParaRPr lang="en-US">
              <a:solidFill>
                <a:schemeClr val="accent6">
                  <a:lumMod val="50000"/>
                </a:schemeClr>
              </a:solidFill>
              <a:latin typeface="Cambria"/>
              <a:ea typeface="Cambria"/>
            </a:endParaRPr>
          </a:p>
        </p:txBody>
      </p:sp>
      <p:sp>
        <p:nvSpPr>
          <p:cNvPr id="24" name="TextBox 23">
            <a:extLst>
              <a:ext uri="{FF2B5EF4-FFF2-40B4-BE49-F238E27FC236}">
                <a16:creationId xmlns:a16="http://schemas.microsoft.com/office/drawing/2014/main" id="{4B214D0E-32FA-99B9-525A-A7EB4A09C8E8}"/>
              </a:ext>
            </a:extLst>
          </p:cNvPr>
          <p:cNvSpPr txBox="1"/>
          <p:nvPr/>
        </p:nvSpPr>
        <p:spPr>
          <a:xfrm>
            <a:off x="450832" y="363534"/>
            <a:ext cx="545432" cy="369332"/>
          </a:xfrm>
          <a:prstGeom prst="rect">
            <a:avLst/>
          </a:prstGeom>
          <a:noFill/>
        </p:spPr>
        <p:txBody>
          <a:bodyPr wrap="square" lIns="91440" tIns="45720" rIns="91440" bIns="45720" rtlCol="0" anchor="t">
            <a:spAutoFit/>
          </a:bodyPr>
          <a:lstStyle/>
          <a:p>
            <a:r>
              <a:rPr lang="en-US" sz="1400">
                <a:solidFill>
                  <a:schemeClr val="accent6">
                    <a:lumMod val="50000"/>
                  </a:schemeClr>
                </a:solidFill>
                <a:latin typeface="Calibri"/>
                <a:cs typeface="Calibri"/>
              </a:rPr>
              <a:t>8</a:t>
            </a:r>
            <a:r>
              <a:rPr lang="en-US"/>
              <a:t> </a:t>
            </a:r>
          </a:p>
        </p:txBody>
      </p:sp>
      <p:sp>
        <p:nvSpPr>
          <p:cNvPr id="3" name="Rectangle 2">
            <a:extLst>
              <a:ext uri="{FF2B5EF4-FFF2-40B4-BE49-F238E27FC236}">
                <a16:creationId xmlns:a16="http://schemas.microsoft.com/office/drawing/2014/main" id="{53727E0F-6A21-089D-751F-6ED3ECE514B2}"/>
              </a:ext>
            </a:extLst>
          </p:cNvPr>
          <p:cNvSpPr/>
          <p:nvPr/>
        </p:nvSpPr>
        <p:spPr>
          <a:xfrm>
            <a:off x="228932" y="1018477"/>
            <a:ext cx="3200773" cy="737906"/>
          </a:xfrm>
          <a:prstGeom prst="rect">
            <a:avLst/>
          </a:prstGeom>
          <a:noFill/>
          <a:ln w="28575">
            <a:solidFill>
              <a:srgbClr val="00B050"/>
            </a:solidFill>
            <a:extLst>
              <a:ext uri="{C807C97D-BFC1-408E-A445-0C87EB9F89A2}">
                <ask:lineSketchStyleProps xmlns:ask="http://schemas.microsoft.com/office/drawing/2018/sketchyshapes" sd="3499211612">
                  <a:custGeom>
                    <a:avLst/>
                    <a:gdLst>
                      <a:gd name="connsiteX0" fmla="*/ 0 w 6395977"/>
                      <a:gd name="connsiteY0" fmla="*/ 0 h 468000"/>
                      <a:gd name="connsiteX1" fmla="*/ 6395977 w 6395977"/>
                      <a:gd name="connsiteY1" fmla="*/ 0 h 468000"/>
                      <a:gd name="connsiteX2" fmla="*/ 6395977 w 6395977"/>
                      <a:gd name="connsiteY2" fmla="*/ 468000 h 468000"/>
                      <a:gd name="connsiteX3" fmla="*/ 0 w 6395977"/>
                      <a:gd name="connsiteY3" fmla="*/ 468000 h 468000"/>
                      <a:gd name="connsiteX4" fmla="*/ 0 w 6395977"/>
                      <a:gd name="connsiteY4" fmla="*/ 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977" h="468000" extrusionOk="0">
                        <a:moveTo>
                          <a:pt x="0" y="0"/>
                        </a:moveTo>
                        <a:cubicBezTo>
                          <a:pt x="3131054" y="-113254"/>
                          <a:pt x="5020783" y="102601"/>
                          <a:pt x="6395977" y="0"/>
                        </a:cubicBezTo>
                        <a:cubicBezTo>
                          <a:pt x="6391512" y="151953"/>
                          <a:pt x="6397271" y="361505"/>
                          <a:pt x="6395977" y="468000"/>
                        </a:cubicBezTo>
                        <a:cubicBezTo>
                          <a:pt x="5699388" y="523810"/>
                          <a:pt x="1459080" y="636958"/>
                          <a:pt x="0" y="468000"/>
                        </a:cubicBezTo>
                        <a:cubicBezTo>
                          <a:pt x="-17770" y="385757"/>
                          <a:pt x="-22619" y="85000"/>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2F0544-0A44-9A4D-2428-6F5AC867C4BD}"/>
              </a:ext>
            </a:extLst>
          </p:cNvPr>
          <p:cNvSpPr txBox="1"/>
          <p:nvPr/>
        </p:nvSpPr>
        <p:spPr>
          <a:xfrm>
            <a:off x="219889" y="1112419"/>
            <a:ext cx="31962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ambria" panose="02040503050406030204" pitchFamily="18" charset="0"/>
                <a:cs typeface="Calibri"/>
              </a:rPr>
              <a:t>Written by </a:t>
            </a:r>
            <a:r>
              <a:rPr lang="en-US" sz="1400" b="1" err="1">
                <a:solidFill>
                  <a:srgbClr val="385723"/>
                </a:solidFill>
                <a:latin typeface="Cambria" panose="02040503050406030204" pitchFamily="18" charset="0"/>
                <a:cs typeface="Calibri"/>
              </a:rPr>
              <a:t>C.Bromby</a:t>
            </a:r>
            <a:r>
              <a:rPr lang="en-US" sz="1400">
                <a:latin typeface="Cambria" panose="02040503050406030204" pitchFamily="18" charset="0"/>
                <a:cs typeface="Calibri"/>
              </a:rPr>
              <a:t>, </a:t>
            </a:r>
            <a:r>
              <a:rPr lang="en-US" sz="1400" b="1" err="1">
                <a:solidFill>
                  <a:srgbClr val="385723"/>
                </a:solidFill>
                <a:latin typeface="Cambria" panose="02040503050406030204" pitchFamily="18" charset="0"/>
                <a:cs typeface="Calibri"/>
              </a:rPr>
              <a:t>M.Khan</a:t>
            </a:r>
            <a:r>
              <a:rPr lang="en-US" sz="1400" b="1">
                <a:solidFill>
                  <a:srgbClr val="385723"/>
                </a:solidFill>
                <a:latin typeface="Cambria" panose="02040503050406030204" pitchFamily="18" charset="0"/>
                <a:cs typeface="Calibri"/>
              </a:rPr>
              <a:t> </a:t>
            </a:r>
            <a:r>
              <a:rPr lang="en-US" sz="1400">
                <a:latin typeface="Cambria" panose="02040503050406030204" pitchFamily="18" charset="0"/>
                <a:cs typeface="Calibri"/>
              </a:rPr>
              <a:t>and </a:t>
            </a:r>
            <a:r>
              <a:rPr lang="en-US" sz="1400" b="1" err="1">
                <a:solidFill>
                  <a:srgbClr val="385723"/>
                </a:solidFill>
                <a:latin typeface="Cambria" panose="02040503050406030204" pitchFamily="18" charset="0"/>
                <a:cs typeface="Calibri"/>
              </a:rPr>
              <a:t>K.Hodgson</a:t>
            </a:r>
            <a:endParaRPr lang="en-US" sz="1400" b="1">
              <a:solidFill>
                <a:srgbClr val="385723"/>
              </a:solidFill>
              <a:latin typeface="Cambria" panose="02040503050406030204" pitchFamily="18" charset="0"/>
              <a:cs typeface="Calibri"/>
            </a:endParaRPr>
          </a:p>
        </p:txBody>
      </p:sp>
      <p:sp>
        <p:nvSpPr>
          <p:cNvPr id="14" name="Rectangle: Rounded Corners 13">
            <a:extLst>
              <a:ext uri="{FF2B5EF4-FFF2-40B4-BE49-F238E27FC236}">
                <a16:creationId xmlns:a16="http://schemas.microsoft.com/office/drawing/2014/main" id="{9CE06338-6D0B-B18B-728D-D7CFBD1887E6}"/>
              </a:ext>
            </a:extLst>
          </p:cNvPr>
          <p:cNvSpPr/>
          <p:nvPr/>
        </p:nvSpPr>
        <p:spPr>
          <a:xfrm>
            <a:off x="227760" y="1945377"/>
            <a:ext cx="3210988" cy="3145683"/>
          </a:xfrm>
          <a:prstGeom prst="round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32C721-4D56-B0FE-1B17-4AA9BD666B41}"/>
              </a:ext>
            </a:extLst>
          </p:cNvPr>
          <p:cNvSpPr txBox="1"/>
          <p:nvPr/>
        </p:nvSpPr>
        <p:spPr>
          <a:xfrm>
            <a:off x="364525" y="2196066"/>
            <a:ext cx="296920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50">
                <a:latin typeface="Calibri"/>
                <a:cs typeface="Calibri"/>
              </a:rPr>
              <a:t>The 2024 Monaco Grand prix, nearing the 100</a:t>
            </a:r>
            <a:r>
              <a:rPr lang="en-US" sz="1050" baseline="30000">
                <a:latin typeface="Calibri"/>
                <a:cs typeface="Calibri"/>
              </a:rPr>
              <a:t>th</a:t>
            </a:r>
            <a:r>
              <a:rPr lang="en-US" sz="1050">
                <a:latin typeface="Calibri"/>
                <a:cs typeface="Calibri"/>
              </a:rPr>
              <a:t> year of the first grand prix winner: William Grover-Williams in the Bugatti type 35B, saw true emotion from Charles Leclerc the driver who grew up seeing the grandstands being built near his home. The streets of Monte Carlo were decorated like in previous years to support the people’s prince and the future of Ferrari in his home race. This year the driver finally fulfilled his ultimate dream of winning the most famous grand prix as well as the hope for most drivers to win their home grand prix.  </a:t>
            </a:r>
            <a:br>
              <a:rPr lang="en-US" sz="1050">
                <a:latin typeface="Calibri"/>
              </a:rPr>
            </a:br>
            <a:r>
              <a:rPr lang="en-US" sz="1050">
                <a:latin typeface="Calibri"/>
                <a:cs typeface="Calibri"/>
              </a:rPr>
              <a:t>Many people of high status came to see and socialize at the most renowned race on the calendar – lots of this been seen as people watched the races from yachts in the Monaco harbor.</a:t>
            </a:r>
            <a:r>
              <a:rPr lang="en-US" sz="1050">
                <a:latin typeface="Calibri"/>
                <a:cs typeface="Times New Roman"/>
              </a:rPr>
              <a:t> </a:t>
            </a:r>
            <a:endParaRPr lang="en-US" sz="1050">
              <a:latin typeface="Calibri"/>
              <a:cs typeface="Calibri"/>
            </a:endParaRPr>
          </a:p>
        </p:txBody>
      </p:sp>
      <p:sp>
        <p:nvSpPr>
          <p:cNvPr id="16" name="TextBox 15">
            <a:extLst>
              <a:ext uri="{FF2B5EF4-FFF2-40B4-BE49-F238E27FC236}">
                <a16:creationId xmlns:a16="http://schemas.microsoft.com/office/drawing/2014/main" id="{8EF57EB9-5B9A-7DA3-BA7D-CF2FAEE64C76}"/>
              </a:ext>
            </a:extLst>
          </p:cNvPr>
          <p:cNvSpPr txBox="1"/>
          <p:nvPr/>
        </p:nvSpPr>
        <p:spPr>
          <a:xfrm>
            <a:off x="218331" y="5259280"/>
            <a:ext cx="3220417" cy="4293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050">
                <a:latin typeface="Calibri"/>
                <a:cs typeface="Segoe UI"/>
              </a:rPr>
              <a:t>The weekend properly started on the day of qualifying which is a big day for racing at the Monte Carlo circuit as it can change who has a chance of reaching those top podium positions. Ferrari's Charles Leclerc was quickest in the final practice session and moved to the top of the table with a time of 1:11.369 and kept this speed into qualifying. But Max was also improving, and as Leclerc was beaten by Russell’s 1:11.492 but brought it back with another faster lap, Verstappen jumped up to third place with a lap of 1:11.711. </a:t>
            </a:r>
            <a:r>
              <a:rPr lang="en-US" sz="1050">
                <a:latin typeface="Calibri"/>
                <a:cs typeface="Times New Roman"/>
              </a:rPr>
              <a:t> </a:t>
            </a:r>
            <a:endParaRPr lang="en-US"/>
          </a:p>
          <a:p>
            <a:pPr algn="just"/>
            <a:endParaRPr lang="en-US" sz="1050">
              <a:latin typeface="Calibri"/>
              <a:cs typeface="Times New Roman"/>
            </a:endParaRPr>
          </a:p>
          <a:p>
            <a:pPr algn="just"/>
            <a:r>
              <a:rPr lang="en-GB" sz="1050">
                <a:latin typeface="Calibri"/>
                <a:cs typeface="Segoe UI"/>
              </a:rPr>
              <a:t>There were improvements coming all over the timesheet, however, and as the final flying laps were completed, Max slid down the order. But whilst the champion’s eventual position 7 saw him comfortably through to qualifying session 2, Perez was in trouble. He only managed to climb to position 14 with his third fly lap and as better times came in, he slid into the drop zone, a good final flying lap became crucial. Initially, the run looked to be yielding results, but as the lap progressed the gains he was making slowed down and Perez was eliminated in position 18, behind 16th-placed Aston Martin driver Fernando Alonso and Williams’ driver Logan </a:t>
            </a:r>
            <a:r>
              <a:rPr lang="en-GB" sz="1050" err="1">
                <a:latin typeface="Calibri"/>
                <a:cs typeface="Segoe UI"/>
              </a:rPr>
              <a:t>Sargeant</a:t>
            </a:r>
            <a:r>
              <a:rPr lang="en-GB" sz="1050">
                <a:latin typeface="Calibri"/>
                <a:cs typeface="Segoe UI"/>
              </a:rPr>
              <a:t> in position 17. Eliminated behind Perez were Sauber drivers Valtteri Bottas and Zhou </a:t>
            </a:r>
            <a:r>
              <a:rPr lang="en-GB" sz="1050" err="1">
                <a:latin typeface="Calibri"/>
                <a:cs typeface="Segoe UI"/>
              </a:rPr>
              <a:t>Guanyu</a:t>
            </a:r>
            <a:r>
              <a:rPr lang="en-GB" sz="1050">
                <a:latin typeface="Calibri"/>
                <a:cs typeface="Segoe UI"/>
              </a:rPr>
              <a:t>.</a:t>
            </a:r>
            <a:r>
              <a:rPr lang="en-US" sz="1050">
                <a:latin typeface="Calibri"/>
                <a:cs typeface="Times New Roman"/>
              </a:rPr>
              <a:t> </a:t>
            </a:r>
          </a:p>
        </p:txBody>
      </p:sp>
      <p:sp>
        <p:nvSpPr>
          <p:cNvPr id="20" name="Rectangle 19">
            <a:extLst>
              <a:ext uri="{FF2B5EF4-FFF2-40B4-BE49-F238E27FC236}">
                <a16:creationId xmlns:a16="http://schemas.microsoft.com/office/drawing/2014/main" id="{924C8E62-0186-FB5B-60D0-35D8BA0716F7}"/>
              </a:ext>
            </a:extLst>
          </p:cNvPr>
          <p:cNvSpPr/>
          <p:nvPr/>
        </p:nvSpPr>
        <p:spPr>
          <a:xfrm>
            <a:off x="3662446" y="8715777"/>
            <a:ext cx="2912000" cy="944201"/>
          </a:xfrm>
          <a:prstGeom prst="rect">
            <a:avLst/>
          </a:prstGeom>
          <a:solidFill>
            <a:srgbClr val="64C467"/>
          </a:solidFill>
          <a:ln>
            <a:solidFill>
              <a:srgbClr val="8ED973"/>
            </a:solidFill>
            <a:extLst>
              <a:ext uri="{C807C97D-BFC1-408E-A445-0C87EB9F89A2}">
                <ask:lineSketchStyleProps xmlns:ask="http://schemas.microsoft.com/office/drawing/2018/sketchyshapes" sd="21910790">
                  <a:custGeom>
                    <a:avLst/>
                    <a:gdLst>
                      <a:gd name="connsiteX0" fmla="*/ 0 w 2912000"/>
                      <a:gd name="connsiteY0" fmla="*/ 0 h 832000"/>
                      <a:gd name="connsiteX1" fmla="*/ 495040 w 2912000"/>
                      <a:gd name="connsiteY1" fmla="*/ 0 h 832000"/>
                      <a:gd name="connsiteX2" fmla="*/ 990080 w 2912000"/>
                      <a:gd name="connsiteY2" fmla="*/ 0 h 832000"/>
                      <a:gd name="connsiteX3" fmla="*/ 1572480 w 2912000"/>
                      <a:gd name="connsiteY3" fmla="*/ 0 h 832000"/>
                      <a:gd name="connsiteX4" fmla="*/ 2154880 w 2912000"/>
                      <a:gd name="connsiteY4" fmla="*/ 0 h 832000"/>
                      <a:gd name="connsiteX5" fmla="*/ 2912000 w 2912000"/>
                      <a:gd name="connsiteY5" fmla="*/ 0 h 832000"/>
                      <a:gd name="connsiteX6" fmla="*/ 2912000 w 2912000"/>
                      <a:gd name="connsiteY6" fmla="*/ 416000 h 832000"/>
                      <a:gd name="connsiteX7" fmla="*/ 2912000 w 2912000"/>
                      <a:gd name="connsiteY7" fmla="*/ 832000 h 832000"/>
                      <a:gd name="connsiteX8" fmla="*/ 2358720 w 2912000"/>
                      <a:gd name="connsiteY8" fmla="*/ 832000 h 832000"/>
                      <a:gd name="connsiteX9" fmla="*/ 1747200 w 2912000"/>
                      <a:gd name="connsiteY9" fmla="*/ 832000 h 832000"/>
                      <a:gd name="connsiteX10" fmla="*/ 1106560 w 2912000"/>
                      <a:gd name="connsiteY10" fmla="*/ 832000 h 832000"/>
                      <a:gd name="connsiteX11" fmla="*/ 0 w 2912000"/>
                      <a:gd name="connsiteY11" fmla="*/ 832000 h 832000"/>
                      <a:gd name="connsiteX12" fmla="*/ 0 w 2912000"/>
                      <a:gd name="connsiteY12" fmla="*/ 416000 h 832000"/>
                      <a:gd name="connsiteX13" fmla="*/ 0 w 2912000"/>
                      <a:gd name="connsiteY13" fmla="*/ 0 h 8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2000" h="832000" fill="none" extrusionOk="0">
                        <a:moveTo>
                          <a:pt x="0" y="0"/>
                        </a:moveTo>
                        <a:cubicBezTo>
                          <a:pt x="103139" y="1646"/>
                          <a:pt x="324789" y="-22708"/>
                          <a:pt x="495040" y="0"/>
                        </a:cubicBezTo>
                        <a:cubicBezTo>
                          <a:pt x="665291" y="22708"/>
                          <a:pt x="834488" y="5420"/>
                          <a:pt x="990080" y="0"/>
                        </a:cubicBezTo>
                        <a:cubicBezTo>
                          <a:pt x="1145672" y="-5420"/>
                          <a:pt x="1430269" y="14618"/>
                          <a:pt x="1572480" y="0"/>
                        </a:cubicBezTo>
                        <a:cubicBezTo>
                          <a:pt x="1714691" y="-14618"/>
                          <a:pt x="2025148" y="-6105"/>
                          <a:pt x="2154880" y="0"/>
                        </a:cubicBezTo>
                        <a:cubicBezTo>
                          <a:pt x="2284612" y="6105"/>
                          <a:pt x="2736724" y="-15190"/>
                          <a:pt x="2912000" y="0"/>
                        </a:cubicBezTo>
                        <a:cubicBezTo>
                          <a:pt x="2909184" y="128472"/>
                          <a:pt x="2911721" y="301005"/>
                          <a:pt x="2912000" y="416000"/>
                        </a:cubicBezTo>
                        <a:cubicBezTo>
                          <a:pt x="2912279" y="530995"/>
                          <a:pt x="2920153" y="742977"/>
                          <a:pt x="2912000" y="832000"/>
                        </a:cubicBezTo>
                        <a:cubicBezTo>
                          <a:pt x="2757763" y="829389"/>
                          <a:pt x="2573704" y="828303"/>
                          <a:pt x="2358720" y="832000"/>
                        </a:cubicBezTo>
                        <a:cubicBezTo>
                          <a:pt x="2143736" y="835697"/>
                          <a:pt x="2043986" y="822340"/>
                          <a:pt x="1747200" y="832000"/>
                        </a:cubicBezTo>
                        <a:cubicBezTo>
                          <a:pt x="1450414" y="841660"/>
                          <a:pt x="1235394" y="822216"/>
                          <a:pt x="1106560" y="832000"/>
                        </a:cubicBezTo>
                        <a:cubicBezTo>
                          <a:pt x="977726" y="841784"/>
                          <a:pt x="391883" y="795369"/>
                          <a:pt x="0" y="832000"/>
                        </a:cubicBezTo>
                        <a:cubicBezTo>
                          <a:pt x="-174" y="701832"/>
                          <a:pt x="-9311" y="589083"/>
                          <a:pt x="0" y="416000"/>
                        </a:cubicBezTo>
                        <a:cubicBezTo>
                          <a:pt x="9311" y="242917"/>
                          <a:pt x="-3838" y="155752"/>
                          <a:pt x="0" y="0"/>
                        </a:cubicBezTo>
                        <a:close/>
                      </a:path>
                      <a:path w="2912000" h="832000" stroke="0" extrusionOk="0">
                        <a:moveTo>
                          <a:pt x="0" y="0"/>
                        </a:moveTo>
                        <a:cubicBezTo>
                          <a:pt x="186846" y="-26843"/>
                          <a:pt x="437756" y="-24426"/>
                          <a:pt x="553280" y="0"/>
                        </a:cubicBezTo>
                        <a:cubicBezTo>
                          <a:pt x="668804" y="24426"/>
                          <a:pt x="830951" y="17882"/>
                          <a:pt x="1048320" y="0"/>
                        </a:cubicBezTo>
                        <a:cubicBezTo>
                          <a:pt x="1265689" y="-17882"/>
                          <a:pt x="1414116" y="25903"/>
                          <a:pt x="1572480" y="0"/>
                        </a:cubicBezTo>
                        <a:cubicBezTo>
                          <a:pt x="1730844" y="-25903"/>
                          <a:pt x="1853492" y="-25576"/>
                          <a:pt x="2125760" y="0"/>
                        </a:cubicBezTo>
                        <a:cubicBezTo>
                          <a:pt x="2398028" y="25576"/>
                          <a:pt x="2702182" y="34961"/>
                          <a:pt x="2912000" y="0"/>
                        </a:cubicBezTo>
                        <a:cubicBezTo>
                          <a:pt x="2915518" y="160833"/>
                          <a:pt x="2899053" y="269722"/>
                          <a:pt x="2912000" y="407680"/>
                        </a:cubicBezTo>
                        <a:cubicBezTo>
                          <a:pt x="2924947" y="545638"/>
                          <a:pt x="2920272" y="630446"/>
                          <a:pt x="2912000" y="832000"/>
                        </a:cubicBezTo>
                        <a:cubicBezTo>
                          <a:pt x="2618592" y="818847"/>
                          <a:pt x="2530856" y="855996"/>
                          <a:pt x="2300480" y="832000"/>
                        </a:cubicBezTo>
                        <a:cubicBezTo>
                          <a:pt x="2070104" y="808004"/>
                          <a:pt x="1978186" y="806613"/>
                          <a:pt x="1718080" y="832000"/>
                        </a:cubicBezTo>
                        <a:cubicBezTo>
                          <a:pt x="1457974" y="857387"/>
                          <a:pt x="1255517" y="827648"/>
                          <a:pt x="1135680" y="832000"/>
                        </a:cubicBezTo>
                        <a:cubicBezTo>
                          <a:pt x="1015843" y="836352"/>
                          <a:pt x="731298" y="815087"/>
                          <a:pt x="524160" y="832000"/>
                        </a:cubicBezTo>
                        <a:cubicBezTo>
                          <a:pt x="317022" y="848913"/>
                          <a:pt x="256162" y="828556"/>
                          <a:pt x="0" y="832000"/>
                        </a:cubicBezTo>
                        <a:cubicBezTo>
                          <a:pt x="-3253" y="716444"/>
                          <a:pt x="-11639" y="596242"/>
                          <a:pt x="0" y="432640"/>
                        </a:cubicBezTo>
                        <a:cubicBezTo>
                          <a:pt x="11639" y="269038"/>
                          <a:pt x="-16098" y="12345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ace car on a track with a crane&#10;&#10;Description automatically generated">
            <a:extLst>
              <a:ext uri="{FF2B5EF4-FFF2-40B4-BE49-F238E27FC236}">
                <a16:creationId xmlns:a16="http://schemas.microsoft.com/office/drawing/2014/main" id="{C4FAE5DE-779F-9B3A-79DA-BACB9315F0D0}"/>
              </a:ext>
            </a:extLst>
          </p:cNvPr>
          <p:cNvPicPr>
            <a:picLocks noChangeAspect="1"/>
          </p:cNvPicPr>
          <p:nvPr/>
        </p:nvPicPr>
        <p:blipFill rotWithShape="1">
          <a:blip r:embed="rId2"/>
          <a:srcRect l="-129" t="24222" r="92" b="21778"/>
          <a:stretch/>
        </p:blipFill>
        <p:spPr>
          <a:xfrm>
            <a:off x="3641127" y="4961408"/>
            <a:ext cx="2948527" cy="3575554"/>
          </a:xfrm>
          <a:prstGeom prst="rect">
            <a:avLst/>
          </a:prstGeom>
        </p:spPr>
      </p:pic>
      <p:pic>
        <p:nvPicPr>
          <p:cNvPr id="15" name="Picture 14">
            <a:extLst>
              <a:ext uri="{FF2B5EF4-FFF2-40B4-BE49-F238E27FC236}">
                <a16:creationId xmlns:a16="http://schemas.microsoft.com/office/drawing/2014/main" id="{2DA1A795-2775-CC6E-1944-EA81B7715A88}"/>
              </a:ext>
            </a:extLst>
          </p:cNvPr>
          <p:cNvPicPr>
            <a:picLocks noChangeAspect="1"/>
          </p:cNvPicPr>
          <p:nvPr/>
        </p:nvPicPr>
        <p:blipFill rotWithShape="1">
          <a:blip r:embed="rId3"/>
          <a:srcRect t="22036" r="-483" b="21574"/>
          <a:stretch/>
        </p:blipFill>
        <p:spPr>
          <a:xfrm>
            <a:off x="3641127" y="868437"/>
            <a:ext cx="2980455" cy="3623140"/>
          </a:xfrm>
          <a:prstGeom prst="rect">
            <a:avLst/>
          </a:prstGeom>
        </p:spPr>
      </p:pic>
      <p:sp>
        <p:nvSpPr>
          <p:cNvPr id="21" name="Rectangle 20">
            <a:extLst>
              <a:ext uri="{FF2B5EF4-FFF2-40B4-BE49-F238E27FC236}">
                <a16:creationId xmlns:a16="http://schemas.microsoft.com/office/drawing/2014/main" id="{4481BB27-17FC-134C-0420-5EA5AD68C512}"/>
              </a:ext>
            </a:extLst>
          </p:cNvPr>
          <p:cNvSpPr/>
          <p:nvPr/>
        </p:nvSpPr>
        <p:spPr>
          <a:xfrm>
            <a:off x="3641127" y="4623034"/>
            <a:ext cx="2933319" cy="159559"/>
          </a:xfrm>
          <a:prstGeom prst="rect">
            <a:avLst/>
          </a:prstGeom>
          <a:solidFill>
            <a:srgbClr val="64C467"/>
          </a:solidFill>
          <a:ln>
            <a:solidFill>
              <a:srgbClr val="64C4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a:solidFill>
                  <a:srgbClr val="000000"/>
                </a:solidFill>
                <a:effectLst/>
                <a:latin typeface="-webkit-standard"/>
              </a:rPr>
              <a:t>      </a:t>
            </a:r>
            <a:endParaRPr lang="en-US"/>
          </a:p>
        </p:txBody>
      </p:sp>
      <p:sp>
        <p:nvSpPr>
          <p:cNvPr id="19" name="TextBox 7">
            <a:extLst>
              <a:ext uri="{FF2B5EF4-FFF2-40B4-BE49-F238E27FC236}">
                <a16:creationId xmlns:a16="http://schemas.microsoft.com/office/drawing/2014/main" id="{18EAF56A-0470-DDEE-0007-01053B0C644B}"/>
              </a:ext>
            </a:extLst>
          </p:cNvPr>
          <p:cNvSpPr txBox="1"/>
          <p:nvPr/>
        </p:nvSpPr>
        <p:spPr>
          <a:xfrm>
            <a:off x="4116225" y="9188891"/>
            <a:ext cx="290477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385723"/>
                </a:solidFill>
                <a:latin typeface="Calibri"/>
                <a:cs typeface="Calibri"/>
              </a:rPr>
              <a:t>Edited by </a:t>
            </a:r>
            <a:r>
              <a:rPr lang="en-US" sz="1600" err="1">
                <a:solidFill>
                  <a:srgbClr val="385723"/>
                </a:solidFill>
                <a:latin typeface="Calibri"/>
                <a:cs typeface="Calibri"/>
              </a:rPr>
              <a:t>K.Hodgson</a:t>
            </a:r>
            <a:endParaRPr lang="en-US" sz="1600">
              <a:solidFill>
                <a:srgbClr val="385723"/>
              </a:solidFill>
              <a:latin typeface="Calibri"/>
              <a:cs typeface="Calibri"/>
            </a:endParaRPr>
          </a:p>
        </p:txBody>
      </p:sp>
      <p:pic>
        <p:nvPicPr>
          <p:cNvPr id="9" name="Graphic 8" descr="Race Car outline">
            <a:extLst>
              <a:ext uri="{FF2B5EF4-FFF2-40B4-BE49-F238E27FC236}">
                <a16:creationId xmlns:a16="http://schemas.microsoft.com/office/drawing/2014/main" id="{4190E2CC-5959-C501-3CA8-3B6CF3D173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0586" y="8549593"/>
            <a:ext cx="914400" cy="914400"/>
          </a:xfrm>
          <a:prstGeom prst="rect">
            <a:avLst/>
          </a:prstGeom>
        </p:spPr>
      </p:pic>
    </p:spTree>
    <p:extLst>
      <p:ext uri="{BB962C8B-B14F-4D97-AF65-F5344CB8AC3E}">
        <p14:creationId xmlns:p14="http://schemas.microsoft.com/office/powerpoint/2010/main" val="42054719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954F72"/>
      </a:accent3>
      <a:accent4>
        <a:srgbClr val="FFC000"/>
      </a:accent4>
      <a:accent5>
        <a:srgbClr val="4472C4"/>
      </a:accent5>
      <a:accent6>
        <a:srgbClr val="70AD47"/>
      </a:accent6>
      <a:hlink>
        <a:srgbClr val="0563C1"/>
      </a:hlink>
      <a:folHlink>
        <a:srgbClr val="954F72"/>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1E0BD5323DC64DAB217A4DD1B1DB69" ma:contentTypeVersion="15" ma:contentTypeDescription="Create a new document." ma:contentTypeScope="" ma:versionID="ee87f6ef31c7f6fb696485f8888202f0">
  <xsd:schema xmlns:xsd="http://www.w3.org/2001/XMLSchema" xmlns:xs="http://www.w3.org/2001/XMLSchema" xmlns:p="http://schemas.microsoft.com/office/2006/metadata/properties" xmlns:ns2="9f1fd513-4447-42af-b02f-d3efc8150d6b" xmlns:ns3="cd927959-e466-45c2-b3e7-82768ad095c6" targetNamespace="http://schemas.microsoft.com/office/2006/metadata/properties" ma:root="true" ma:fieldsID="1d939339ce26ad007a0174e90e39b2aa" ns2:_="" ns3:_="">
    <xsd:import namespace="9f1fd513-4447-42af-b02f-d3efc8150d6b"/>
    <xsd:import namespace="cd927959-e466-45c2-b3e7-82768ad095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fd513-4447-42af-b02f-d3efc8150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b67ae3-d15c-46f7-99b8-61808b92fb3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927959-e466-45c2-b3e7-82768ad095c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f54ba38-1077-4020-8bce-b98e773601d6}" ma:internalName="TaxCatchAll" ma:showField="CatchAllData" ma:web="cd927959-e466-45c2-b3e7-82768ad095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A785D8-F480-499D-9DDB-3EBCA95A5397}">
  <ds:schemaRefs>
    <ds:schemaRef ds:uri="http://schemas.microsoft.com/sharepoint/v3/contenttype/forms"/>
  </ds:schemaRefs>
</ds:datastoreItem>
</file>

<file path=customXml/itemProps2.xml><?xml version="1.0" encoding="utf-8"?>
<ds:datastoreItem xmlns:ds="http://schemas.openxmlformats.org/officeDocument/2006/customXml" ds:itemID="{BF33622D-946E-48A5-B882-576D09FAE796}">
  <ds:schemaRefs>
    <ds:schemaRef ds:uri="9f1fd513-4447-42af-b02f-d3efc8150d6b"/>
    <ds:schemaRef ds:uri="cd927959-e466-45c2-b3e7-82768ad095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A4 Paper (210x297 mm)</PresentationFormat>
  <Slides>24</Slides>
  <Notes>2</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2024-05-15T13:41:07Z</dcterms:created>
  <dcterms:modified xsi:type="dcterms:W3CDTF">2024-07-10T17:26:12Z</dcterms:modified>
</cp:coreProperties>
</file>