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8" r:id="rId5"/>
    <p:sldId id="330" r:id="rId6"/>
    <p:sldId id="331" r:id="rId7"/>
    <p:sldId id="333" r:id="rId8"/>
    <p:sldId id="339" r:id="rId9"/>
    <p:sldId id="336" r:id="rId10"/>
    <p:sldId id="335" r:id="rId11"/>
    <p:sldId id="334" r:id="rId12"/>
    <p:sldId id="338" r:id="rId13"/>
    <p:sldId id="332" r:id="rId14"/>
    <p:sldId id="337" r:id="rId15"/>
  </p:sldIdLst>
  <p:sldSz cx="20091400" cy="1130935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E9F13DC-5E1C-4B50-A164-F1D48D420D43}">
          <p14:sldIdLst>
            <p14:sldId id="258"/>
            <p14:sldId id="330"/>
            <p14:sldId id="331"/>
            <p14:sldId id="333"/>
            <p14:sldId id="339"/>
            <p14:sldId id="336"/>
            <p14:sldId id="335"/>
            <p14:sldId id="334"/>
            <p14:sldId id="338"/>
            <p14:sldId id="332"/>
            <p14:sldId id="337"/>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58348-1448-59BE-0706-7B6590A8F91D}" v="116" dt="2024-09-22T17:11:11.27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708" y="510"/>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E. Ellis" userId="S::eellis@heckgrammar.co.uk::ec08a189-327b-46b5-a2e4-6e3ff4c060a7" providerId="AD" clId="Web-{56897AA8-2FAA-CA5D-364E-9A1E6992A63A}"/>
    <pc:docChg chg="modSld sldOrd">
      <pc:chgData name="Mrs E. Ellis" userId="S::eellis@heckgrammar.co.uk::ec08a189-327b-46b5-a2e4-6e3ff4c060a7" providerId="AD" clId="Web-{56897AA8-2FAA-CA5D-364E-9A1E6992A63A}" dt="2023-09-06T07:43:09.422" v="248" actId="20577"/>
      <pc:docMkLst>
        <pc:docMk/>
      </pc:docMkLst>
      <pc:sldChg chg="modSp">
        <pc:chgData name="Mrs E. Ellis" userId="S::eellis@heckgrammar.co.uk::ec08a189-327b-46b5-a2e4-6e3ff4c060a7" providerId="AD" clId="Web-{56897AA8-2FAA-CA5D-364E-9A1E6992A63A}" dt="2023-09-06T07:43:09.422" v="248" actId="20577"/>
        <pc:sldMkLst>
          <pc:docMk/>
          <pc:sldMk cId="0" sldId="258"/>
        </pc:sldMkLst>
        <pc:spChg chg="mod">
          <ac:chgData name="Mrs E. Ellis" userId="S::eellis@heckgrammar.co.uk::ec08a189-327b-46b5-a2e4-6e3ff4c060a7" providerId="AD" clId="Web-{56897AA8-2FAA-CA5D-364E-9A1E6992A63A}" dt="2023-09-06T07:43:09.422" v="248" actId="20577"/>
          <ac:spMkLst>
            <pc:docMk/>
            <pc:sldMk cId="0" sldId="258"/>
            <ac:spMk id="6" creationId="{00000000-0000-0000-0000-000000000000}"/>
          </ac:spMkLst>
        </pc:spChg>
        <pc:picChg chg="mod">
          <ac:chgData name="Mrs E. Ellis" userId="S::eellis@heckgrammar.co.uk::ec08a189-327b-46b5-a2e4-6e3ff4c060a7" providerId="AD" clId="Web-{56897AA8-2FAA-CA5D-364E-9A1E6992A63A}" dt="2023-09-06T07:28:38.768" v="242" actId="1076"/>
          <ac:picMkLst>
            <pc:docMk/>
            <pc:sldMk cId="0" sldId="258"/>
            <ac:picMk id="10" creationId="{9B6979A6-058C-2A9F-EFB4-2AC2C3A3FDAF}"/>
          </ac:picMkLst>
        </pc:picChg>
      </pc:sldChg>
      <pc:sldChg chg="modSp ord modNotes">
        <pc:chgData name="Mrs E. Ellis" userId="S::eellis@heckgrammar.co.uk::ec08a189-327b-46b5-a2e4-6e3ff4c060a7" providerId="AD" clId="Web-{56897AA8-2FAA-CA5D-364E-9A1E6992A63A}" dt="2023-09-06T07:38:43.726" v="246"/>
        <pc:sldMkLst>
          <pc:docMk/>
          <pc:sldMk cId="1597606140" sldId="330"/>
        </pc:sldMkLst>
        <pc:spChg chg="mod">
          <ac:chgData name="Mrs E. Ellis" userId="S::eellis@heckgrammar.co.uk::ec08a189-327b-46b5-a2e4-6e3ff4c060a7" providerId="AD" clId="Web-{56897AA8-2FAA-CA5D-364E-9A1E6992A63A}" dt="2023-09-06T06:47:29.357" v="47" actId="20577"/>
          <ac:spMkLst>
            <pc:docMk/>
            <pc:sldMk cId="1597606140" sldId="330"/>
            <ac:spMk id="4" creationId="{8B87F5EF-E652-41F8-8412-C1D525D2F1CD}"/>
          </ac:spMkLst>
        </pc:spChg>
        <pc:spChg chg="mod">
          <ac:chgData name="Mrs E. Ellis" userId="S::eellis@heckgrammar.co.uk::ec08a189-327b-46b5-a2e4-6e3ff4c060a7" providerId="AD" clId="Web-{56897AA8-2FAA-CA5D-364E-9A1E6992A63A}" dt="2023-09-06T07:30:34.381" v="244" actId="14100"/>
          <ac:spMkLst>
            <pc:docMk/>
            <pc:sldMk cId="1597606140" sldId="330"/>
            <ac:spMk id="12" creationId="{00000000-0000-0000-0000-000000000000}"/>
          </ac:spMkLst>
        </pc:spChg>
      </pc:sldChg>
      <pc:sldChg chg="modSp">
        <pc:chgData name="Mrs E. Ellis" userId="S::eellis@heckgrammar.co.uk::ec08a189-327b-46b5-a2e4-6e3ff4c060a7" providerId="AD" clId="Web-{56897AA8-2FAA-CA5D-364E-9A1E6992A63A}" dt="2023-09-06T06:45:17.353" v="22" actId="1076"/>
        <pc:sldMkLst>
          <pc:docMk/>
          <pc:sldMk cId="3336849445" sldId="331"/>
        </pc:sldMkLst>
        <pc:spChg chg="mod">
          <ac:chgData name="Mrs E. Ellis" userId="S::eellis@heckgrammar.co.uk::ec08a189-327b-46b5-a2e4-6e3ff4c060a7" providerId="AD" clId="Web-{56897AA8-2FAA-CA5D-364E-9A1E6992A63A}" dt="2023-09-06T06:45:09.774" v="20" actId="1076"/>
          <ac:spMkLst>
            <pc:docMk/>
            <pc:sldMk cId="3336849445" sldId="331"/>
            <ac:spMk id="3" creationId="{00000000-0000-0000-0000-000000000000}"/>
          </ac:spMkLst>
        </pc:spChg>
        <pc:picChg chg="mod">
          <ac:chgData name="Mrs E. Ellis" userId="S::eellis@heckgrammar.co.uk::ec08a189-327b-46b5-a2e4-6e3ff4c060a7" providerId="AD" clId="Web-{56897AA8-2FAA-CA5D-364E-9A1E6992A63A}" dt="2023-09-06T06:45:17.353" v="22" actId="1076"/>
          <ac:picMkLst>
            <pc:docMk/>
            <pc:sldMk cId="3336849445" sldId="331"/>
            <ac:picMk id="5" creationId="{00000000-0000-0000-0000-000000000000}"/>
          </ac:picMkLst>
        </pc:picChg>
      </pc:sldChg>
      <pc:sldChg chg="delSp modSp modNotes">
        <pc:chgData name="Mrs E. Ellis" userId="S::eellis@heckgrammar.co.uk::ec08a189-327b-46b5-a2e4-6e3ff4c060a7" providerId="AD" clId="Web-{56897AA8-2FAA-CA5D-364E-9A1E6992A63A}" dt="2023-09-06T07:18:24.872" v="233" actId="1076"/>
        <pc:sldMkLst>
          <pc:docMk/>
          <pc:sldMk cId="1004476983" sldId="332"/>
        </pc:sldMkLst>
        <pc:spChg chg="mod">
          <ac:chgData name="Mrs E. Ellis" userId="S::eellis@heckgrammar.co.uk::ec08a189-327b-46b5-a2e4-6e3ff4c060a7" providerId="AD" clId="Web-{56897AA8-2FAA-CA5D-364E-9A1E6992A63A}" dt="2023-09-06T07:18:24.872" v="233" actId="1076"/>
          <ac:spMkLst>
            <pc:docMk/>
            <pc:sldMk cId="1004476983" sldId="332"/>
            <ac:spMk id="11" creationId="{00000000-0000-0000-0000-000000000000}"/>
          </ac:spMkLst>
        </pc:spChg>
        <pc:picChg chg="del">
          <ac:chgData name="Mrs E. Ellis" userId="S::eellis@heckgrammar.co.uk::ec08a189-327b-46b5-a2e4-6e3ff4c060a7" providerId="AD" clId="Web-{56897AA8-2FAA-CA5D-364E-9A1E6992A63A}" dt="2023-09-06T06:53:47.620" v="215"/>
          <ac:picMkLst>
            <pc:docMk/>
            <pc:sldMk cId="1004476983" sldId="332"/>
            <ac:picMk id="7" creationId="{994C4F76-0085-4C8D-A9BB-4E6B461AF89E}"/>
          </ac:picMkLst>
        </pc:picChg>
      </pc:sldChg>
      <pc:sldChg chg="modSp">
        <pc:chgData name="Mrs E. Ellis" userId="S::eellis@heckgrammar.co.uk::ec08a189-327b-46b5-a2e4-6e3ff4c060a7" providerId="AD" clId="Web-{56897AA8-2FAA-CA5D-364E-9A1E6992A63A}" dt="2023-09-06T06:46:17.448" v="32" actId="20577"/>
        <pc:sldMkLst>
          <pc:docMk/>
          <pc:sldMk cId="2729067005" sldId="333"/>
        </pc:sldMkLst>
        <pc:spChg chg="mod">
          <ac:chgData name="Mrs E. Ellis" userId="S::eellis@heckgrammar.co.uk::ec08a189-327b-46b5-a2e4-6e3ff4c060a7" providerId="AD" clId="Web-{56897AA8-2FAA-CA5D-364E-9A1E6992A63A}" dt="2023-09-06T06:46:17.448" v="32" actId="20577"/>
          <ac:spMkLst>
            <pc:docMk/>
            <pc:sldMk cId="2729067005" sldId="333"/>
            <ac:spMk id="3" creationId="{00000000-0000-0000-0000-000000000000}"/>
          </ac:spMkLst>
        </pc:spChg>
        <pc:picChg chg="mod">
          <ac:chgData name="Mrs E. Ellis" userId="S::eellis@heckgrammar.co.uk::ec08a189-327b-46b5-a2e4-6e3ff4c060a7" providerId="AD" clId="Web-{56897AA8-2FAA-CA5D-364E-9A1E6992A63A}" dt="2023-09-06T06:45:50.557" v="29" actId="1076"/>
          <ac:picMkLst>
            <pc:docMk/>
            <pc:sldMk cId="2729067005" sldId="333"/>
            <ac:picMk id="10" creationId="{00000000-0000-0000-0000-000000000000}"/>
          </ac:picMkLst>
        </pc:picChg>
      </pc:sldChg>
      <pc:sldChg chg="modSp ord">
        <pc:chgData name="Mrs E. Ellis" userId="S::eellis@heckgrammar.co.uk::ec08a189-327b-46b5-a2e4-6e3ff4c060a7" providerId="AD" clId="Web-{56897AA8-2FAA-CA5D-364E-9A1E6992A63A}" dt="2023-09-06T07:33:04.496" v="245" actId="1076"/>
        <pc:sldMkLst>
          <pc:docMk/>
          <pc:sldMk cId="2889146187" sldId="334"/>
        </pc:sldMkLst>
        <pc:spChg chg="mod">
          <ac:chgData name="Mrs E. Ellis" userId="S::eellis@heckgrammar.co.uk::ec08a189-327b-46b5-a2e4-6e3ff4c060a7" providerId="AD" clId="Web-{56897AA8-2FAA-CA5D-364E-9A1E6992A63A}" dt="2023-09-06T07:33:04.496" v="245" actId="1076"/>
          <ac:spMkLst>
            <pc:docMk/>
            <pc:sldMk cId="2889146187" sldId="334"/>
            <ac:spMk id="10" creationId="{00000000-0000-0000-0000-000000000000}"/>
          </ac:spMkLst>
        </pc:spChg>
      </pc:sldChg>
      <pc:sldChg chg="modSp modNotes">
        <pc:chgData name="Mrs E. Ellis" userId="S::eellis@heckgrammar.co.uk::ec08a189-327b-46b5-a2e4-6e3ff4c060a7" providerId="AD" clId="Web-{56897AA8-2FAA-CA5D-364E-9A1E6992A63A}" dt="2023-09-06T07:28:24.049" v="240"/>
        <pc:sldMkLst>
          <pc:docMk/>
          <pc:sldMk cId="2653951505" sldId="335"/>
        </pc:sldMkLst>
        <pc:spChg chg="mod">
          <ac:chgData name="Mrs E. Ellis" userId="S::eellis@heckgrammar.co.uk::ec08a189-327b-46b5-a2e4-6e3ff4c060a7" providerId="AD" clId="Web-{56897AA8-2FAA-CA5D-364E-9A1E6992A63A}" dt="2023-09-06T07:28:03.548" v="235" actId="20577"/>
          <ac:spMkLst>
            <pc:docMk/>
            <pc:sldMk cId="2653951505" sldId="335"/>
            <ac:spMk id="10" creationId="{0E653047-B026-5C70-07B7-6A76F24C91E7}"/>
          </ac:spMkLst>
        </pc:spChg>
      </pc:sldChg>
      <pc:sldChg chg="modSp modNotes">
        <pc:chgData name="Mrs E. Ellis" userId="S::eellis@heckgrammar.co.uk::ec08a189-327b-46b5-a2e4-6e3ff4c060a7" providerId="AD" clId="Web-{56897AA8-2FAA-CA5D-364E-9A1E6992A63A}" dt="2023-09-06T06:48:10.374" v="56"/>
        <pc:sldMkLst>
          <pc:docMk/>
          <pc:sldMk cId="3130991507" sldId="336"/>
        </pc:sldMkLst>
        <pc:spChg chg="mod">
          <ac:chgData name="Mrs E. Ellis" userId="S::eellis@heckgrammar.co.uk::ec08a189-327b-46b5-a2e4-6e3ff4c060a7" providerId="AD" clId="Web-{56897AA8-2FAA-CA5D-364E-9A1E6992A63A}" dt="2023-09-06T06:47:39.576" v="48" actId="1076"/>
          <ac:spMkLst>
            <pc:docMk/>
            <pc:sldMk cId="3130991507" sldId="336"/>
            <ac:spMk id="3" creationId="{00000000-0000-0000-0000-000000000000}"/>
          </ac:spMkLst>
        </pc:spChg>
        <pc:picChg chg="mod">
          <ac:chgData name="Mrs E. Ellis" userId="S::eellis@heckgrammar.co.uk::ec08a189-327b-46b5-a2e4-6e3ff4c060a7" providerId="AD" clId="Web-{56897AA8-2FAA-CA5D-364E-9A1E6992A63A}" dt="2023-09-06T06:47:17.919" v="45" actId="1076"/>
          <ac:picMkLst>
            <pc:docMk/>
            <pc:sldMk cId="3130991507" sldId="336"/>
            <ac:picMk id="5" creationId="{00000000-0000-0000-0000-000000000000}"/>
          </ac:picMkLst>
        </pc:picChg>
      </pc:sldChg>
      <pc:sldChg chg="modSp">
        <pc:chgData name="Mrs E. Ellis" userId="S::eellis@heckgrammar.co.uk::ec08a189-327b-46b5-a2e4-6e3ff4c060a7" providerId="AD" clId="Web-{56897AA8-2FAA-CA5D-364E-9A1E6992A63A}" dt="2023-09-06T06:54:43.684" v="232" actId="20577"/>
        <pc:sldMkLst>
          <pc:docMk/>
          <pc:sldMk cId="651784599" sldId="337"/>
        </pc:sldMkLst>
        <pc:spChg chg="mod">
          <ac:chgData name="Mrs E. Ellis" userId="S::eellis@heckgrammar.co.uk::ec08a189-327b-46b5-a2e4-6e3ff4c060a7" providerId="AD" clId="Web-{56897AA8-2FAA-CA5D-364E-9A1E6992A63A}" dt="2023-09-06T06:54:43.684" v="232" actId="20577"/>
          <ac:spMkLst>
            <pc:docMk/>
            <pc:sldMk cId="651784599" sldId="337"/>
            <ac:spMk id="11" creationId="{00000000-0000-0000-0000-000000000000}"/>
          </ac:spMkLst>
        </pc:spChg>
      </pc:sldChg>
      <pc:sldChg chg="modSp modNotes">
        <pc:chgData name="Mrs E. Ellis" userId="S::eellis@heckgrammar.co.uk::ec08a189-327b-46b5-a2e4-6e3ff4c060a7" providerId="AD" clId="Web-{56897AA8-2FAA-CA5D-364E-9A1E6992A63A}" dt="2023-09-06T06:50:53.786" v="148"/>
        <pc:sldMkLst>
          <pc:docMk/>
          <pc:sldMk cId="806845318" sldId="338"/>
        </pc:sldMkLst>
        <pc:spChg chg="mod">
          <ac:chgData name="Mrs E. Ellis" userId="S::eellis@heckgrammar.co.uk::ec08a189-327b-46b5-a2e4-6e3ff4c060a7" providerId="AD" clId="Web-{56897AA8-2FAA-CA5D-364E-9A1E6992A63A}" dt="2023-09-06T06:50:22.519" v="132" actId="20577"/>
          <ac:spMkLst>
            <pc:docMk/>
            <pc:sldMk cId="806845318" sldId="338"/>
            <ac:spMk id="10" creationId="{00000000-0000-0000-0000-000000000000}"/>
          </ac:spMkLst>
        </pc:spChg>
      </pc:sldChg>
    </pc:docChg>
  </pc:docChgLst>
  <pc:docChgLst>
    <pc:chgData name="Mrs E. Ellis" userId="S::eellis@heckgrammar.co.uk::ec08a189-327b-46b5-a2e4-6e3ff4c060a7" providerId="AD" clId="Web-{0717893F-E01D-894D-F022-EB477E858FFF}"/>
    <pc:docChg chg="addSld delSld modSld sldOrd modSection">
      <pc:chgData name="Mrs E. Ellis" userId="S::eellis@heckgrammar.co.uk::ec08a189-327b-46b5-a2e4-6e3ff4c060a7" providerId="AD" clId="Web-{0717893F-E01D-894D-F022-EB477E858FFF}" dt="2023-09-20T14:48:49.259" v="521" actId="1076"/>
      <pc:docMkLst>
        <pc:docMk/>
      </pc:docMkLst>
      <pc:sldChg chg="ord">
        <pc:chgData name="Mrs E. Ellis" userId="S::eellis@heckgrammar.co.uk::ec08a189-327b-46b5-a2e4-6e3ff4c060a7" providerId="AD" clId="Web-{0717893F-E01D-894D-F022-EB477E858FFF}" dt="2023-09-20T14:26:11.360" v="0"/>
        <pc:sldMkLst>
          <pc:docMk/>
          <pc:sldMk cId="1597606140" sldId="330"/>
        </pc:sldMkLst>
      </pc:sldChg>
      <pc:sldChg chg="modSp ord">
        <pc:chgData name="Mrs E. Ellis" userId="S::eellis@heckgrammar.co.uk::ec08a189-327b-46b5-a2e4-6e3ff4c060a7" providerId="AD" clId="Web-{0717893F-E01D-894D-F022-EB477E858FFF}" dt="2023-09-20T14:48:40.009" v="519"/>
        <pc:sldMkLst>
          <pc:docMk/>
          <pc:sldMk cId="1004476983" sldId="332"/>
        </pc:sldMkLst>
        <pc:spChg chg="mod">
          <ac:chgData name="Mrs E. Ellis" userId="S::eellis@heckgrammar.co.uk::ec08a189-327b-46b5-a2e4-6e3ff4c060a7" providerId="AD" clId="Web-{0717893F-E01D-894D-F022-EB477E858FFF}" dt="2023-09-20T14:48:38.915" v="518" actId="20577"/>
          <ac:spMkLst>
            <pc:docMk/>
            <pc:sldMk cId="1004476983" sldId="332"/>
            <ac:spMk id="11" creationId="{00000000-0000-0000-0000-000000000000}"/>
          </ac:spMkLst>
        </pc:spChg>
      </pc:sldChg>
      <pc:sldChg chg="modSp">
        <pc:chgData name="Mrs E. Ellis" userId="S::eellis@heckgrammar.co.uk::ec08a189-327b-46b5-a2e4-6e3ff4c060a7" providerId="AD" clId="Web-{0717893F-E01D-894D-F022-EB477E858FFF}" dt="2023-09-20T14:42:05.201" v="379" actId="14100"/>
        <pc:sldMkLst>
          <pc:docMk/>
          <pc:sldMk cId="2653951505" sldId="335"/>
        </pc:sldMkLst>
        <pc:spChg chg="mod">
          <ac:chgData name="Mrs E. Ellis" userId="S::eellis@heckgrammar.co.uk::ec08a189-327b-46b5-a2e4-6e3ff4c060a7" providerId="AD" clId="Web-{0717893F-E01D-894D-F022-EB477E858FFF}" dt="2023-09-20T14:42:05.201" v="379" actId="14100"/>
          <ac:spMkLst>
            <pc:docMk/>
            <pc:sldMk cId="2653951505" sldId="335"/>
            <ac:spMk id="10" creationId="{0E653047-B026-5C70-07B7-6A76F24C91E7}"/>
          </ac:spMkLst>
        </pc:spChg>
      </pc:sldChg>
      <pc:sldChg chg="modSp">
        <pc:chgData name="Mrs E. Ellis" userId="S::eellis@heckgrammar.co.uk::ec08a189-327b-46b5-a2e4-6e3ff4c060a7" providerId="AD" clId="Web-{0717893F-E01D-894D-F022-EB477E858FFF}" dt="2023-09-20T14:48:49.259" v="521" actId="1076"/>
        <pc:sldMkLst>
          <pc:docMk/>
          <pc:sldMk cId="651784599" sldId="337"/>
        </pc:sldMkLst>
        <pc:picChg chg="mod">
          <ac:chgData name="Mrs E. Ellis" userId="S::eellis@heckgrammar.co.uk::ec08a189-327b-46b5-a2e4-6e3ff4c060a7" providerId="AD" clId="Web-{0717893F-E01D-894D-F022-EB477E858FFF}" dt="2023-09-20T14:48:49.259" v="521" actId="1076"/>
          <ac:picMkLst>
            <pc:docMk/>
            <pc:sldMk cId="651784599" sldId="337"/>
            <ac:picMk id="5" creationId="{00000000-0000-0000-0000-000000000000}"/>
          </ac:picMkLst>
        </pc:picChg>
      </pc:sldChg>
      <pc:sldChg chg="addSp delSp modSp add replId modNotes">
        <pc:chgData name="Mrs E. Ellis" userId="S::eellis@heckgrammar.co.uk::ec08a189-327b-46b5-a2e4-6e3ff4c060a7" providerId="AD" clId="Web-{0717893F-E01D-894D-F022-EB477E858FFF}" dt="2023-09-20T14:41:53.325" v="378"/>
        <pc:sldMkLst>
          <pc:docMk/>
          <pc:sldMk cId="384996034" sldId="339"/>
        </pc:sldMkLst>
        <pc:spChg chg="mod">
          <ac:chgData name="Mrs E. Ellis" userId="S::eellis@heckgrammar.co.uk::ec08a189-327b-46b5-a2e4-6e3ff4c060a7" providerId="AD" clId="Web-{0717893F-E01D-894D-F022-EB477E858FFF}" dt="2023-09-20T14:39:36.321" v="265" actId="20577"/>
          <ac:spMkLst>
            <pc:docMk/>
            <pc:sldMk cId="384996034" sldId="339"/>
            <ac:spMk id="3" creationId="{00000000-0000-0000-0000-000000000000}"/>
          </ac:spMkLst>
        </pc:spChg>
        <pc:spChg chg="mod">
          <ac:chgData name="Mrs E. Ellis" userId="S::eellis@heckgrammar.co.uk::ec08a189-327b-46b5-a2e4-6e3ff4c060a7" providerId="AD" clId="Web-{0717893F-E01D-894D-F022-EB477E858FFF}" dt="2023-09-20T14:27:15.971" v="4" actId="20577"/>
          <ac:spMkLst>
            <pc:docMk/>
            <pc:sldMk cId="384996034" sldId="339"/>
            <ac:spMk id="4" creationId="{8B87F5EF-E652-41F8-8412-C1D525D2F1CD}"/>
          </ac:spMkLst>
        </pc:spChg>
        <pc:picChg chg="del">
          <ac:chgData name="Mrs E. Ellis" userId="S::eellis@heckgrammar.co.uk::ec08a189-327b-46b5-a2e4-6e3ff4c060a7" providerId="AD" clId="Web-{0717893F-E01D-894D-F022-EB477E858FFF}" dt="2023-09-20T14:27:21.878" v="5"/>
          <ac:picMkLst>
            <pc:docMk/>
            <pc:sldMk cId="384996034" sldId="339"/>
            <ac:picMk id="5" creationId="{00000000-0000-0000-0000-000000000000}"/>
          </ac:picMkLst>
        </pc:picChg>
        <pc:picChg chg="add mod">
          <ac:chgData name="Mrs E. Ellis" userId="S::eellis@heckgrammar.co.uk::ec08a189-327b-46b5-a2e4-6e3ff4c060a7" providerId="AD" clId="Web-{0717893F-E01D-894D-F022-EB477E858FFF}" dt="2023-09-20T14:29:04.756" v="83" actId="1076"/>
          <ac:picMkLst>
            <pc:docMk/>
            <pc:sldMk cId="384996034" sldId="339"/>
            <ac:picMk id="6" creationId="{40A92086-E50E-6299-98A6-D90059FAA618}"/>
          </ac:picMkLst>
        </pc:picChg>
        <pc:picChg chg="del">
          <ac:chgData name="Mrs E. Ellis" userId="S::eellis@heckgrammar.co.uk::ec08a189-327b-46b5-a2e4-6e3ff4c060a7" providerId="AD" clId="Web-{0717893F-E01D-894D-F022-EB477E858FFF}" dt="2023-09-20T14:33:21.826" v="141"/>
          <ac:picMkLst>
            <pc:docMk/>
            <pc:sldMk cId="384996034" sldId="339"/>
            <ac:picMk id="7" creationId="{994C4F76-0085-4C8D-A9BB-4E6B461AF89E}"/>
          </ac:picMkLst>
        </pc:picChg>
        <pc:picChg chg="add mod">
          <ac:chgData name="Mrs E. Ellis" userId="S::eellis@heckgrammar.co.uk::ec08a189-327b-46b5-a2e4-6e3ff4c060a7" providerId="AD" clId="Web-{0717893F-E01D-894D-F022-EB477E858FFF}" dt="2023-09-20T14:29:01.631" v="81" actId="14100"/>
          <ac:picMkLst>
            <pc:docMk/>
            <pc:sldMk cId="384996034" sldId="339"/>
            <ac:picMk id="10" creationId="{66B88904-FEA1-B899-A127-CBCFA64571D7}"/>
          </ac:picMkLst>
        </pc:picChg>
        <pc:picChg chg="add mod">
          <ac:chgData name="Mrs E. Ellis" userId="S::eellis@heckgrammar.co.uk::ec08a189-327b-46b5-a2e4-6e3ff4c060a7" providerId="AD" clId="Web-{0717893F-E01D-894D-F022-EB477E858FFF}" dt="2023-09-20T14:29:17.865" v="85" actId="1076"/>
          <ac:picMkLst>
            <pc:docMk/>
            <pc:sldMk cId="384996034" sldId="339"/>
            <ac:picMk id="11" creationId="{10AF7016-3154-25D8-1F10-0A99BE657557}"/>
          </ac:picMkLst>
        </pc:picChg>
        <pc:picChg chg="add mod">
          <ac:chgData name="Mrs E. Ellis" userId="S::eellis@heckgrammar.co.uk::ec08a189-327b-46b5-a2e4-6e3ff4c060a7" providerId="AD" clId="Web-{0717893F-E01D-894D-F022-EB477E858FFF}" dt="2023-09-20T14:29:26.006" v="88" actId="14100"/>
          <ac:picMkLst>
            <pc:docMk/>
            <pc:sldMk cId="384996034" sldId="339"/>
            <ac:picMk id="12" creationId="{1A68DFFC-3B0C-9954-58C6-BE3DF73F65E6}"/>
          </ac:picMkLst>
        </pc:picChg>
        <pc:picChg chg="add mod">
          <ac:chgData name="Mrs E. Ellis" userId="S::eellis@heckgrammar.co.uk::ec08a189-327b-46b5-a2e4-6e3ff4c060a7" providerId="AD" clId="Web-{0717893F-E01D-894D-F022-EB477E858FFF}" dt="2023-09-20T14:39:40.649" v="267" actId="1076"/>
          <ac:picMkLst>
            <pc:docMk/>
            <pc:sldMk cId="384996034" sldId="339"/>
            <ac:picMk id="14" creationId="{64F1BE03-D63F-F015-03E7-4AD85B1E7986}"/>
          </ac:picMkLst>
        </pc:picChg>
        <pc:picChg chg="add mod">
          <ac:chgData name="Mrs E. Ellis" userId="S::eellis@heckgrammar.co.uk::ec08a189-327b-46b5-a2e4-6e3ff4c060a7" providerId="AD" clId="Web-{0717893F-E01D-894D-F022-EB477E858FFF}" dt="2023-09-20T14:29:53.413" v="93" actId="1076"/>
          <ac:picMkLst>
            <pc:docMk/>
            <pc:sldMk cId="384996034" sldId="339"/>
            <ac:picMk id="15" creationId="{A369E749-C86A-03D0-F2EB-D8E202E9C7B2}"/>
          </ac:picMkLst>
        </pc:picChg>
        <pc:picChg chg="add del mod">
          <ac:chgData name="Mrs E. Ellis" userId="S::eellis@heckgrammar.co.uk::ec08a189-327b-46b5-a2e4-6e3ff4c060a7" providerId="AD" clId="Web-{0717893F-E01D-894D-F022-EB477E858FFF}" dt="2023-09-20T14:31:21.682" v="95"/>
          <ac:picMkLst>
            <pc:docMk/>
            <pc:sldMk cId="384996034" sldId="339"/>
            <ac:picMk id="16" creationId="{305167B0-3F16-356B-AEED-65E57EB08816}"/>
          </ac:picMkLst>
        </pc:picChg>
        <pc:picChg chg="add mod">
          <ac:chgData name="Mrs E. Ellis" userId="S::eellis@heckgrammar.co.uk::ec08a189-327b-46b5-a2e4-6e3ff4c060a7" providerId="AD" clId="Web-{0717893F-E01D-894D-F022-EB477E858FFF}" dt="2023-09-20T14:31:33.666" v="99" actId="1076"/>
          <ac:picMkLst>
            <pc:docMk/>
            <pc:sldMk cId="384996034" sldId="339"/>
            <ac:picMk id="17" creationId="{766AB2A0-68D6-606E-DCB3-CB9AE15EC6EB}"/>
          </ac:picMkLst>
        </pc:picChg>
      </pc:sldChg>
      <pc:sldChg chg="modSp add del replId modNotes">
        <pc:chgData name="Mrs E. Ellis" userId="S::eellis@heckgrammar.co.uk::ec08a189-327b-46b5-a2e4-6e3ff4c060a7" providerId="AD" clId="Web-{0717893F-E01D-894D-F022-EB477E858FFF}" dt="2023-09-20T14:48:06.696" v="502"/>
        <pc:sldMkLst>
          <pc:docMk/>
          <pc:sldMk cId="3142926790" sldId="340"/>
        </pc:sldMkLst>
        <pc:spChg chg="mod">
          <ac:chgData name="Mrs E. Ellis" userId="S::eellis@heckgrammar.co.uk::ec08a189-327b-46b5-a2e4-6e3ff4c060a7" providerId="AD" clId="Web-{0717893F-E01D-894D-F022-EB477E858FFF}" dt="2023-09-20T14:43:14.015" v="388" actId="20577"/>
          <ac:spMkLst>
            <pc:docMk/>
            <pc:sldMk cId="3142926790" sldId="340"/>
            <ac:spMk id="4" creationId="{8B87F5EF-E652-41F8-8412-C1D525D2F1CD}"/>
          </ac:spMkLst>
        </pc:spChg>
        <pc:spChg chg="mod">
          <ac:chgData name="Mrs E. Ellis" userId="S::eellis@heckgrammar.co.uk::ec08a189-327b-46b5-a2e4-6e3ff4c060a7" providerId="AD" clId="Web-{0717893F-E01D-894D-F022-EB477E858FFF}" dt="2023-09-20T14:47:50.242" v="500" actId="20577"/>
          <ac:spMkLst>
            <pc:docMk/>
            <pc:sldMk cId="3142926790" sldId="340"/>
            <ac:spMk id="11" creationId="{00000000-0000-0000-0000-000000000000}"/>
          </ac:spMkLst>
        </pc:spChg>
      </pc:sldChg>
    </pc:docChg>
  </pc:docChgLst>
  <pc:docChgLst>
    <pc:chgData name="Mrs J. Haigh" userId="S::jhaigh@heckgrammar.co.uk::2b3bb055-6d4a-4758-8cc2-e45d55a18037" providerId="AD" clId="Web-{6A2F1017-4565-BEFA-573C-D77D17F6587C}"/>
    <pc:docChg chg="modSld">
      <pc:chgData name="Mrs J. Haigh" userId="S::jhaigh@heckgrammar.co.uk::2b3bb055-6d4a-4758-8cc2-e45d55a18037" providerId="AD" clId="Web-{6A2F1017-4565-BEFA-573C-D77D17F6587C}" dt="2024-09-04T10:10:57.068" v="17" actId="20577"/>
      <pc:docMkLst>
        <pc:docMk/>
      </pc:docMkLst>
      <pc:sldChg chg="modSp">
        <pc:chgData name="Mrs J. Haigh" userId="S::jhaigh@heckgrammar.co.uk::2b3bb055-6d4a-4758-8cc2-e45d55a18037" providerId="AD" clId="Web-{6A2F1017-4565-BEFA-573C-D77D17F6587C}" dt="2024-09-04T10:10:57.068" v="17" actId="20577"/>
        <pc:sldMkLst>
          <pc:docMk/>
          <pc:sldMk cId="1597606140" sldId="330"/>
        </pc:sldMkLst>
        <pc:spChg chg="mod">
          <ac:chgData name="Mrs J. Haigh" userId="S::jhaigh@heckgrammar.co.uk::2b3bb055-6d4a-4758-8cc2-e45d55a18037" providerId="AD" clId="Web-{6A2F1017-4565-BEFA-573C-D77D17F6587C}" dt="2024-09-04T10:10:57.068" v="17" actId="20577"/>
          <ac:spMkLst>
            <pc:docMk/>
            <pc:sldMk cId="1597606140" sldId="330"/>
            <ac:spMk id="12" creationId="{00000000-0000-0000-0000-000000000000}"/>
          </ac:spMkLst>
        </pc:spChg>
      </pc:sldChg>
    </pc:docChg>
  </pc:docChgLst>
  <pc:docChgLst>
    <pc:chgData name="Mrs J. Haigh" userId="S::jhaigh@heckgrammar.co.uk::2b3bb055-6d4a-4758-8cc2-e45d55a18037" providerId="AD" clId="Web-{03A41075-1A65-A4EC-37F2-E78B6B0AE3E0}"/>
    <pc:docChg chg="modSld">
      <pc:chgData name="Mrs J. Haigh" userId="S::jhaigh@heckgrammar.co.uk::2b3bb055-6d4a-4758-8cc2-e45d55a18037" providerId="AD" clId="Web-{03A41075-1A65-A4EC-37F2-E78B6B0AE3E0}" dt="2023-09-06T07:48:34.480" v="8" actId="20577"/>
      <pc:docMkLst>
        <pc:docMk/>
      </pc:docMkLst>
      <pc:sldChg chg="modSp">
        <pc:chgData name="Mrs J. Haigh" userId="S::jhaigh@heckgrammar.co.uk::2b3bb055-6d4a-4758-8cc2-e45d55a18037" providerId="AD" clId="Web-{03A41075-1A65-A4EC-37F2-E78B6B0AE3E0}" dt="2023-09-06T07:48:34.480" v="8" actId="20577"/>
        <pc:sldMkLst>
          <pc:docMk/>
          <pc:sldMk cId="1004476983" sldId="332"/>
        </pc:sldMkLst>
        <pc:spChg chg="mod">
          <ac:chgData name="Mrs J. Haigh" userId="S::jhaigh@heckgrammar.co.uk::2b3bb055-6d4a-4758-8cc2-e45d55a18037" providerId="AD" clId="Web-{03A41075-1A65-A4EC-37F2-E78B6B0AE3E0}" dt="2023-09-06T07:48:34.480" v="8" actId="20577"/>
          <ac:spMkLst>
            <pc:docMk/>
            <pc:sldMk cId="1004476983" sldId="332"/>
            <ac:spMk id="11" creationId="{00000000-0000-0000-0000-000000000000}"/>
          </ac:spMkLst>
        </pc:spChg>
      </pc:sldChg>
    </pc:docChg>
  </pc:docChgLst>
  <pc:docChgLst>
    <pc:chgData name="Mrs E. Ellis" userId="S::eellis@heckgrammar.co.uk::ec08a189-327b-46b5-a2e4-6e3ff4c060a7" providerId="AD" clId="Web-{614AA7F7-139A-1D3B-BE25-0EF497E71389}"/>
    <pc:docChg chg="modSld sldOrd">
      <pc:chgData name="Mrs E. Ellis" userId="S::eellis@heckgrammar.co.uk::ec08a189-327b-46b5-a2e4-6e3ff4c060a7" providerId="AD" clId="Web-{614AA7F7-139A-1D3B-BE25-0EF497E71389}" dt="2023-09-22T14:10:34.340" v="59"/>
      <pc:docMkLst>
        <pc:docMk/>
      </pc:docMkLst>
      <pc:sldChg chg="modNotes">
        <pc:chgData name="Mrs E. Ellis" userId="S::eellis@heckgrammar.co.uk::ec08a189-327b-46b5-a2e4-6e3ff4c060a7" providerId="AD" clId="Web-{614AA7F7-139A-1D3B-BE25-0EF497E71389}" dt="2023-09-22T14:07:33.617" v="6"/>
        <pc:sldMkLst>
          <pc:docMk/>
          <pc:sldMk cId="2729067005" sldId="333"/>
        </pc:sldMkLst>
      </pc:sldChg>
      <pc:sldChg chg="modNotes">
        <pc:chgData name="Mrs E. Ellis" userId="S::eellis@heckgrammar.co.uk::ec08a189-327b-46b5-a2e4-6e3ff4c060a7" providerId="AD" clId="Web-{614AA7F7-139A-1D3B-BE25-0EF497E71389}" dt="2023-09-22T14:09:46.136" v="58"/>
        <pc:sldMkLst>
          <pc:docMk/>
          <pc:sldMk cId="2889146187" sldId="334"/>
        </pc:sldMkLst>
      </pc:sldChg>
      <pc:sldChg chg="modNotes">
        <pc:chgData name="Mrs E. Ellis" userId="S::eellis@heckgrammar.co.uk::ec08a189-327b-46b5-a2e4-6e3ff4c060a7" providerId="AD" clId="Web-{614AA7F7-139A-1D3B-BE25-0EF497E71389}" dt="2023-09-22T14:08:18.415" v="20"/>
        <pc:sldMkLst>
          <pc:docMk/>
          <pc:sldMk cId="2653951505" sldId="335"/>
        </pc:sldMkLst>
      </pc:sldChg>
      <pc:sldChg chg="ord">
        <pc:chgData name="Mrs E. Ellis" userId="S::eellis@heckgrammar.co.uk::ec08a189-327b-46b5-a2e4-6e3ff4c060a7" providerId="AD" clId="Web-{614AA7F7-139A-1D3B-BE25-0EF497E71389}" dt="2023-09-22T14:10:34.340" v="59"/>
        <pc:sldMkLst>
          <pc:docMk/>
          <pc:sldMk cId="806845318" sldId="338"/>
        </pc:sldMkLst>
      </pc:sldChg>
    </pc:docChg>
  </pc:docChgLst>
  <pc:docChgLst>
    <pc:chgData name="Mrs S. Keddy" userId="S::skeddy@heckgrammar.co.uk::1ff17c52-7e78-4cdd-9755-b8e28568995e" providerId="AD" clId="Web-{267D722E-6CA0-E2C8-83C1-85B24A2C1299}"/>
    <pc:docChg chg="modSld sldOrd">
      <pc:chgData name="Mrs S. Keddy" userId="S::skeddy@heckgrammar.co.uk::1ff17c52-7e78-4cdd-9755-b8e28568995e" providerId="AD" clId="Web-{267D722E-6CA0-E2C8-83C1-85B24A2C1299}" dt="2023-09-25T08:06:19.668" v="20"/>
      <pc:docMkLst>
        <pc:docMk/>
      </pc:docMkLst>
      <pc:sldChg chg="ord">
        <pc:chgData name="Mrs S. Keddy" userId="S::skeddy@heckgrammar.co.uk::1ff17c52-7e78-4cdd-9755-b8e28568995e" providerId="AD" clId="Web-{267D722E-6CA0-E2C8-83C1-85B24A2C1299}" dt="2023-09-25T08:06:19.668" v="20"/>
        <pc:sldMkLst>
          <pc:docMk/>
          <pc:sldMk cId="3130991507" sldId="336"/>
        </pc:sldMkLst>
      </pc:sldChg>
      <pc:sldChg chg="modSp">
        <pc:chgData name="Mrs S. Keddy" userId="S::skeddy@heckgrammar.co.uk::1ff17c52-7e78-4cdd-9755-b8e28568995e" providerId="AD" clId="Web-{267D722E-6CA0-E2C8-83C1-85B24A2C1299}" dt="2023-09-25T08:05:20.524" v="2" actId="20577"/>
        <pc:sldMkLst>
          <pc:docMk/>
          <pc:sldMk cId="806845318" sldId="338"/>
        </pc:sldMkLst>
        <pc:spChg chg="mod">
          <ac:chgData name="Mrs S. Keddy" userId="S::skeddy@heckgrammar.co.uk::1ff17c52-7e78-4cdd-9755-b8e28568995e" providerId="AD" clId="Web-{267D722E-6CA0-E2C8-83C1-85B24A2C1299}" dt="2023-09-25T08:05:20.524" v="2" actId="20577"/>
          <ac:spMkLst>
            <pc:docMk/>
            <pc:sldMk cId="806845318" sldId="338"/>
            <ac:spMk id="10" creationId="{00000000-0000-0000-0000-000000000000}"/>
          </ac:spMkLst>
        </pc:spChg>
      </pc:sldChg>
      <pc:sldChg chg="modSp">
        <pc:chgData name="Mrs S. Keddy" userId="S::skeddy@heckgrammar.co.uk::1ff17c52-7e78-4cdd-9755-b8e28568995e" providerId="AD" clId="Web-{267D722E-6CA0-E2C8-83C1-85B24A2C1299}" dt="2023-09-25T08:06:13.605" v="19" actId="20577"/>
        <pc:sldMkLst>
          <pc:docMk/>
          <pc:sldMk cId="384996034" sldId="339"/>
        </pc:sldMkLst>
        <pc:spChg chg="mod">
          <ac:chgData name="Mrs S. Keddy" userId="S::skeddy@heckgrammar.co.uk::1ff17c52-7e78-4cdd-9755-b8e28568995e" providerId="AD" clId="Web-{267D722E-6CA0-E2C8-83C1-85B24A2C1299}" dt="2023-09-25T08:06:13.605" v="19" actId="20577"/>
          <ac:spMkLst>
            <pc:docMk/>
            <pc:sldMk cId="384996034" sldId="339"/>
            <ac:spMk id="3" creationId="{00000000-0000-0000-0000-000000000000}"/>
          </ac:spMkLst>
        </pc:spChg>
        <pc:picChg chg="mod">
          <ac:chgData name="Mrs S. Keddy" userId="S::skeddy@heckgrammar.co.uk::1ff17c52-7e78-4cdd-9755-b8e28568995e" providerId="AD" clId="Web-{267D722E-6CA0-E2C8-83C1-85B24A2C1299}" dt="2023-09-25T08:05:43.010" v="9" actId="1076"/>
          <ac:picMkLst>
            <pc:docMk/>
            <pc:sldMk cId="384996034" sldId="339"/>
            <ac:picMk id="6" creationId="{40A92086-E50E-6299-98A6-D90059FAA618}"/>
          </ac:picMkLst>
        </pc:picChg>
        <pc:picChg chg="mod">
          <ac:chgData name="Mrs S. Keddy" userId="S::skeddy@heckgrammar.co.uk::1ff17c52-7e78-4cdd-9755-b8e28568995e" providerId="AD" clId="Web-{267D722E-6CA0-E2C8-83C1-85B24A2C1299}" dt="2023-09-25T08:05:36.853" v="4" actId="1076"/>
          <ac:picMkLst>
            <pc:docMk/>
            <pc:sldMk cId="384996034" sldId="339"/>
            <ac:picMk id="10" creationId="{66B88904-FEA1-B899-A127-CBCFA64571D7}"/>
          </ac:picMkLst>
        </pc:picChg>
        <pc:picChg chg="mod">
          <ac:chgData name="Mrs S. Keddy" userId="S::skeddy@heckgrammar.co.uk::1ff17c52-7e78-4cdd-9755-b8e28568995e" providerId="AD" clId="Web-{267D722E-6CA0-E2C8-83C1-85B24A2C1299}" dt="2023-09-25T08:05:34.947" v="3" actId="1076"/>
          <ac:picMkLst>
            <pc:docMk/>
            <pc:sldMk cId="384996034" sldId="339"/>
            <ac:picMk id="11" creationId="{10AF7016-3154-25D8-1F10-0A99BE657557}"/>
          </ac:picMkLst>
        </pc:picChg>
      </pc:sldChg>
    </pc:docChg>
  </pc:docChgLst>
  <pc:docChgLst>
    <pc:chgData name="Mrs S. Keddy" userId="S::skeddy@heckgrammar.co.uk::1ff17c52-7e78-4cdd-9755-b8e28568995e" providerId="AD" clId="Web-{98F58348-1448-59BE-0706-7B6590A8F91D}"/>
    <pc:docChg chg="modSld">
      <pc:chgData name="Mrs S. Keddy" userId="S::skeddy@heckgrammar.co.uk::1ff17c52-7e78-4cdd-9755-b8e28568995e" providerId="AD" clId="Web-{98F58348-1448-59BE-0706-7B6590A8F91D}" dt="2024-09-22T17:11:11.274" v="56" actId="1076"/>
      <pc:docMkLst>
        <pc:docMk/>
      </pc:docMkLst>
      <pc:sldChg chg="modSp">
        <pc:chgData name="Mrs S. Keddy" userId="S::skeddy@heckgrammar.co.uk::1ff17c52-7e78-4cdd-9755-b8e28568995e" providerId="AD" clId="Web-{98F58348-1448-59BE-0706-7B6590A8F91D}" dt="2024-09-22T17:08:19.442" v="4" actId="20577"/>
        <pc:sldMkLst>
          <pc:docMk/>
          <pc:sldMk cId="1597606140" sldId="330"/>
        </pc:sldMkLst>
        <pc:spChg chg="mod">
          <ac:chgData name="Mrs S. Keddy" userId="S::skeddy@heckgrammar.co.uk::1ff17c52-7e78-4cdd-9755-b8e28568995e" providerId="AD" clId="Web-{98F58348-1448-59BE-0706-7B6590A8F91D}" dt="2024-09-22T17:08:19.442" v="4" actId="20577"/>
          <ac:spMkLst>
            <pc:docMk/>
            <pc:sldMk cId="1597606140" sldId="330"/>
            <ac:spMk id="12" creationId="{00000000-0000-0000-0000-000000000000}"/>
          </ac:spMkLst>
        </pc:spChg>
      </pc:sldChg>
      <pc:sldChg chg="modSp">
        <pc:chgData name="Mrs S. Keddy" userId="S::skeddy@heckgrammar.co.uk::1ff17c52-7e78-4cdd-9755-b8e28568995e" providerId="AD" clId="Web-{98F58348-1448-59BE-0706-7B6590A8F91D}" dt="2024-09-22T17:10:35.820" v="50" actId="20577"/>
        <pc:sldMkLst>
          <pc:docMk/>
          <pc:sldMk cId="1004476983" sldId="332"/>
        </pc:sldMkLst>
        <pc:spChg chg="mod">
          <ac:chgData name="Mrs S. Keddy" userId="S::skeddy@heckgrammar.co.uk::1ff17c52-7e78-4cdd-9755-b8e28568995e" providerId="AD" clId="Web-{98F58348-1448-59BE-0706-7B6590A8F91D}" dt="2024-09-22T17:10:35.820" v="50" actId="20577"/>
          <ac:spMkLst>
            <pc:docMk/>
            <pc:sldMk cId="1004476983" sldId="332"/>
            <ac:spMk id="11" creationId="{00000000-0000-0000-0000-000000000000}"/>
          </ac:spMkLst>
        </pc:spChg>
      </pc:sldChg>
      <pc:sldChg chg="addSp delSp modSp">
        <pc:chgData name="Mrs S. Keddy" userId="S::skeddy@heckgrammar.co.uk::1ff17c52-7e78-4cdd-9755-b8e28568995e" providerId="AD" clId="Web-{98F58348-1448-59BE-0706-7B6590A8F91D}" dt="2024-09-22T17:11:11.274" v="56" actId="1076"/>
        <pc:sldMkLst>
          <pc:docMk/>
          <pc:sldMk cId="651784599" sldId="337"/>
        </pc:sldMkLst>
        <pc:spChg chg="add">
          <ac:chgData name="Mrs S. Keddy" userId="S::skeddy@heckgrammar.co.uk::1ff17c52-7e78-4cdd-9755-b8e28568995e" providerId="AD" clId="Web-{98F58348-1448-59BE-0706-7B6590A8F91D}" dt="2024-09-22T17:11:02.477" v="53"/>
          <ac:spMkLst>
            <pc:docMk/>
            <pc:sldMk cId="651784599" sldId="337"/>
            <ac:spMk id="6" creationId="{4AF6CA73-4B51-538D-E781-A45AED0CAE42}"/>
          </ac:spMkLst>
        </pc:spChg>
        <pc:spChg chg="del">
          <ac:chgData name="Mrs S. Keddy" userId="S::skeddy@heckgrammar.co.uk::1ff17c52-7e78-4cdd-9755-b8e28568995e" providerId="AD" clId="Web-{98F58348-1448-59BE-0706-7B6590A8F91D}" dt="2024-09-22T17:10:55.430" v="51"/>
          <ac:spMkLst>
            <pc:docMk/>
            <pc:sldMk cId="651784599" sldId="337"/>
            <ac:spMk id="11" creationId="{00000000-0000-0000-0000-000000000000}"/>
          </ac:spMkLst>
        </pc:spChg>
        <pc:spChg chg="add mod">
          <ac:chgData name="Mrs S. Keddy" userId="S::skeddy@heckgrammar.co.uk::1ff17c52-7e78-4cdd-9755-b8e28568995e" providerId="AD" clId="Web-{98F58348-1448-59BE-0706-7B6590A8F91D}" dt="2024-09-22T17:11:08.306" v="54" actId="1076"/>
          <ac:spMkLst>
            <pc:docMk/>
            <pc:sldMk cId="651784599" sldId="337"/>
            <ac:spMk id="14" creationId="{2D28BB1D-AF53-ECB8-C369-065F539DF01F}"/>
          </ac:spMkLst>
        </pc:spChg>
        <pc:spChg chg="add">
          <ac:chgData name="Mrs S. Keddy" userId="S::skeddy@heckgrammar.co.uk::1ff17c52-7e78-4cdd-9755-b8e28568995e" providerId="AD" clId="Web-{98F58348-1448-59BE-0706-7B6590A8F91D}" dt="2024-09-22T17:11:02.477" v="53"/>
          <ac:spMkLst>
            <pc:docMk/>
            <pc:sldMk cId="651784599" sldId="337"/>
            <ac:spMk id="15" creationId="{4926055B-0572-4752-B1AF-A3118D649BCD}"/>
          </ac:spMkLst>
        </pc:spChg>
        <pc:picChg chg="del">
          <ac:chgData name="Mrs S. Keddy" userId="S::skeddy@heckgrammar.co.uk::1ff17c52-7e78-4cdd-9755-b8e28568995e" providerId="AD" clId="Web-{98F58348-1448-59BE-0706-7B6590A8F91D}" dt="2024-09-22T17:10:56.383" v="52"/>
          <ac:picMkLst>
            <pc:docMk/>
            <pc:sldMk cId="651784599" sldId="337"/>
            <ac:picMk id="5" creationId="{00000000-0000-0000-0000-000000000000}"/>
          </ac:picMkLst>
        </pc:picChg>
        <pc:picChg chg="add mod">
          <ac:chgData name="Mrs S. Keddy" userId="S::skeddy@heckgrammar.co.uk::1ff17c52-7e78-4cdd-9755-b8e28568995e" providerId="AD" clId="Web-{98F58348-1448-59BE-0706-7B6590A8F91D}" dt="2024-09-22T17:11:09.446" v="55" actId="1076"/>
          <ac:picMkLst>
            <pc:docMk/>
            <pc:sldMk cId="651784599" sldId="337"/>
            <ac:picMk id="10" creationId="{2F4AD575-465E-7E73-19EB-01B1710433C9}"/>
          </ac:picMkLst>
        </pc:picChg>
        <pc:picChg chg="add mod">
          <ac:chgData name="Mrs S. Keddy" userId="S::skeddy@heckgrammar.co.uk::1ff17c52-7e78-4cdd-9755-b8e28568995e" providerId="AD" clId="Web-{98F58348-1448-59BE-0706-7B6590A8F91D}" dt="2024-09-22T17:11:11.274" v="56" actId="1076"/>
          <ac:picMkLst>
            <pc:docMk/>
            <pc:sldMk cId="651784599" sldId="337"/>
            <ac:picMk id="12" creationId="{440BE93C-5BF0-B56E-B636-B84C8FC3AF16}"/>
          </ac:picMkLst>
        </pc:picChg>
      </pc:sldChg>
    </pc:docChg>
  </pc:docChgLst>
  <pc:docChgLst>
    <pc:chgData clId="Web-{56897AA8-2FAA-CA5D-364E-9A1E6992A63A}"/>
    <pc:docChg chg="modSld">
      <pc:chgData name="" userId="" providerId="" clId="Web-{56897AA8-2FAA-CA5D-364E-9A1E6992A63A}" dt="2023-09-06T06:44:25.257" v="0" actId="20577"/>
      <pc:docMkLst>
        <pc:docMk/>
      </pc:docMkLst>
      <pc:sldChg chg="modSp">
        <pc:chgData name="" userId="" providerId="" clId="Web-{56897AA8-2FAA-CA5D-364E-9A1E6992A63A}" dt="2023-09-06T06:44:25.257" v="0" actId="20577"/>
        <pc:sldMkLst>
          <pc:docMk/>
          <pc:sldMk cId="0" sldId="258"/>
        </pc:sldMkLst>
        <pc:spChg chg="mod">
          <ac:chgData name="" userId="" providerId="" clId="Web-{56897AA8-2FAA-CA5D-364E-9A1E6992A63A}" dt="2023-09-06T06:44:25.257" v="0" actId="20577"/>
          <ac:spMkLst>
            <pc:docMk/>
            <pc:sldMk cId="0" sldId="258"/>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516" cy="497447"/>
          </a:xfrm>
          <a:prstGeom prst="rect">
            <a:avLst/>
          </a:prstGeom>
        </p:spPr>
        <p:txBody>
          <a:bodyPr vert="horz" lIns="48701" tIns="24350" rIns="48701" bIns="24350" rtlCol="0"/>
          <a:lstStyle>
            <a:lvl1pPr algn="l">
              <a:defRPr sz="600"/>
            </a:lvl1pPr>
          </a:lstStyle>
          <a:p>
            <a:endParaRPr lang="en-US"/>
          </a:p>
        </p:txBody>
      </p:sp>
      <p:sp>
        <p:nvSpPr>
          <p:cNvPr id="3" name="Date Placeholder 2"/>
          <p:cNvSpPr>
            <a:spLocks noGrp="1"/>
          </p:cNvSpPr>
          <p:nvPr>
            <p:ph type="dt" idx="1"/>
          </p:nvPr>
        </p:nvSpPr>
        <p:spPr>
          <a:xfrm>
            <a:off x="3850548" y="0"/>
            <a:ext cx="2945516" cy="497447"/>
          </a:xfrm>
          <a:prstGeom prst="rect">
            <a:avLst/>
          </a:prstGeom>
        </p:spPr>
        <p:txBody>
          <a:bodyPr vert="horz" lIns="48701" tIns="24350" rIns="48701" bIns="24350" rtlCol="0"/>
          <a:lstStyle>
            <a:lvl1pPr algn="r">
              <a:defRPr sz="600"/>
            </a:lvl1pPr>
          </a:lstStyle>
          <a:p>
            <a:fld id="{85C4DF66-45EF-BB41-9F58-55754A67AD60}" type="datetimeFigureOut">
              <a:rPr lang="en-US" smtClean="0"/>
              <a:t>9/23/2024</a:t>
            </a:fld>
            <a:endParaRPr lang="en-US"/>
          </a:p>
        </p:txBody>
      </p:sp>
      <p:sp>
        <p:nvSpPr>
          <p:cNvPr id="4" name="Slide Image Placeholder 3"/>
          <p:cNvSpPr>
            <a:spLocks noGrp="1" noRot="1" noChangeAspect="1"/>
          </p:cNvSpPr>
          <p:nvPr>
            <p:ph type="sldImg" idx="2"/>
          </p:nvPr>
        </p:nvSpPr>
        <p:spPr>
          <a:xfrm>
            <a:off x="423863" y="1241425"/>
            <a:ext cx="5949950" cy="3349625"/>
          </a:xfrm>
          <a:prstGeom prst="rect">
            <a:avLst/>
          </a:prstGeom>
          <a:noFill/>
          <a:ln w="12700">
            <a:solidFill>
              <a:prstClr val="black"/>
            </a:solidFill>
          </a:ln>
        </p:spPr>
        <p:txBody>
          <a:bodyPr vert="horz" lIns="48701" tIns="24350" rIns="48701" bIns="24350" rtlCol="0" anchor="ctr"/>
          <a:lstStyle/>
          <a:p>
            <a:endParaRPr lang="en-US"/>
          </a:p>
        </p:txBody>
      </p:sp>
      <p:sp>
        <p:nvSpPr>
          <p:cNvPr id="5" name="Notes Placeholder 4"/>
          <p:cNvSpPr>
            <a:spLocks noGrp="1"/>
          </p:cNvSpPr>
          <p:nvPr>
            <p:ph type="body" sz="quarter" idx="3"/>
          </p:nvPr>
        </p:nvSpPr>
        <p:spPr>
          <a:xfrm>
            <a:off x="679983" y="4776603"/>
            <a:ext cx="5437710" cy="3909902"/>
          </a:xfrm>
          <a:prstGeom prst="rect">
            <a:avLst/>
          </a:prstGeom>
        </p:spPr>
        <p:txBody>
          <a:bodyPr vert="horz" lIns="48701" tIns="24350" rIns="48701" bIns="2435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193"/>
            <a:ext cx="2945516" cy="497446"/>
          </a:xfrm>
          <a:prstGeom prst="rect">
            <a:avLst/>
          </a:prstGeom>
        </p:spPr>
        <p:txBody>
          <a:bodyPr vert="horz" lIns="48701" tIns="24350" rIns="48701" bIns="24350" rtlCol="0" anchor="b"/>
          <a:lstStyle>
            <a:lvl1pPr algn="l">
              <a:defRPr sz="600"/>
            </a:lvl1pPr>
          </a:lstStyle>
          <a:p>
            <a:endParaRPr lang="en-US"/>
          </a:p>
        </p:txBody>
      </p:sp>
      <p:sp>
        <p:nvSpPr>
          <p:cNvPr id="7" name="Slide Number Placeholder 6"/>
          <p:cNvSpPr>
            <a:spLocks noGrp="1"/>
          </p:cNvSpPr>
          <p:nvPr>
            <p:ph type="sldNum" sz="quarter" idx="5"/>
          </p:nvPr>
        </p:nvSpPr>
        <p:spPr>
          <a:xfrm>
            <a:off x="3850548" y="9429193"/>
            <a:ext cx="2945516" cy="497446"/>
          </a:xfrm>
          <a:prstGeom prst="rect">
            <a:avLst/>
          </a:prstGeom>
        </p:spPr>
        <p:txBody>
          <a:bodyPr vert="horz" lIns="48701" tIns="24350" rIns="48701" bIns="24350" rtlCol="0" anchor="b"/>
          <a:lstStyle>
            <a:lvl1pPr algn="r">
              <a:defRPr sz="600"/>
            </a:lvl1pPr>
          </a:lstStyle>
          <a:p>
            <a:fld id="{19F5FE55-5633-FD4F-B8DA-12DCA69668D8}" type="slidenum">
              <a:rPr lang="en-US" smtClean="0"/>
              <a:t>‹#›</a:t>
            </a:fld>
            <a:endParaRPr lang="en-US"/>
          </a:p>
        </p:txBody>
      </p:sp>
    </p:spTree>
    <p:extLst>
      <p:ext uri="{BB962C8B-B14F-4D97-AF65-F5344CB8AC3E}">
        <p14:creationId xmlns:p14="http://schemas.microsoft.com/office/powerpoint/2010/main" val="2057314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9F5FE55-5633-FD4F-B8DA-12DCA69668D8}" type="slidenum">
              <a:rPr lang="en-US" smtClean="0"/>
              <a:t>1</a:t>
            </a:fld>
            <a:endParaRPr lang="en-US"/>
          </a:p>
        </p:txBody>
      </p:sp>
    </p:spTree>
    <p:extLst>
      <p:ext uri="{BB962C8B-B14F-4D97-AF65-F5344CB8AC3E}">
        <p14:creationId xmlns:p14="http://schemas.microsoft.com/office/powerpoint/2010/main" val="2308523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1200"/>
              </a:spcBef>
            </a:pPr>
            <a:r>
              <a:rPr lang="en-GB" b="1"/>
              <a:t>September 2023 -</a:t>
            </a:r>
            <a:r>
              <a:rPr lang="en-GB"/>
              <a:t> Launch of Work Experience and access to </a:t>
            </a:r>
            <a:r>
              <a:rPr lang="en-GB" err="1"/>
              <a:t>Unifrog</a:t>
            </a:r>
            <a:endParaRPr lang="en-GB" err="1">
              <a:cs typeface="Calibri"/>
            </a:endParaRPr>
          </a:p>
          <a:p>
            <a:pPr lvl="1">
              <a:spcBef>
                <a:spcPts val="1200"/>
              </a:spcBef>
            </a:pPr>
            <a:r>
              <a:rPr lang="en-GB" b="1"/>
              <a:t>September 2023 to January 2024 -</a:t>
            </a:r>
            <a:r>
              <a:rPr lang="en-GB"/>
              <a:t> Students source a placement – sessions in form time to help with this</a:t>
            </a:r>
            <a:endParaRPr lang="en-GB">
              <a:cs typeface="Calibri"/>
            </a:endParaRPr>
          </a:p>
          <a:p>
            <a:pPr lvl="1">
              <a:spcBef>
                <a:spcPts val="1200"/>
              </a:spcBef>
            </a:pPr>
            <a:r>
              <a:rPr lang="en-GB" b="1"/>
              <a:t>Friday 12th January 2024 -</a:t>
            </a:r>
            <a:r>
              <a:rPr lang="en-GB"/>
              <a:t> Deadline for uploading placement to </a:t>
            </a:r>
            <a:r>
              <a:rPr lang="en-GB" err="1"/>
              <a:t>Unifrog</a:t>
            </a:r>
            <a:endParaRPr lang="en-GB" err="1">
              <a:cs typeface="Calibri"/>
            </a:endParaRPr>
          </a:p>
          <a:p>
            <a:pPr lvl="1">
              <a:spcBef>
                <a:spcPts val="1200"/>
              </a:spcBef>
            </a:pPr>
            <a:r>
              <a:rPr lang="en-GB" b="1"/>
              <a:t>January 2024 – April 2024</a:t>
            </a:r>
            <a:endParaRPr lang="en-US" b="1"/>
          </a:p>
          <a:p>
            <a:pPr lvl="1">
              <a:spcBef>
                <a:spcPts val="1200"/>
              </a:spcBef>
            </a:pPr>
            <a:r>
              <a:rPr lang="en-GB"/>
              <a:t>– Placements checked and finalised by the careers team </a:t>
            </a:r>
            <a:endParaRPr lang="en-GB">
              <a:cs typeface="Calibri"/>
            </a:endParaRPr>
          </a:p>
          <a:p>
            <a:pPr lvl="1">
              <a:spcBef>
                <a:spcPts val="1200"/>
              </a:spcBef>
            </a:pPr>
            <a:r>
              <a:rPr lang="en-GB"/>
              <a:t>– Students attend preparation sessions on expectations of the workplace and visit their employer</a:t>
            </a:r>
            <a:endParaRPr lang="en-GB">
              <a:cs typeface="Calibri"/>
            </a:endParaRPr>
          </a:p>
          <a:p>
            <a:pPr lvl="1">
              <a:spcBef>
                <a:spcPts val="1200"/>
              </a:spcBef>
            </a:pPr>
            <a:r>
              <a:rPr lang="en-GB" b="1"/>
              <a:t>22nd April to 26th April 2024 -</a:t>
            </a:r>
            <a:r>
              <a:rPr lang="en-GB"/>
              <a:t> Students out on placement week</a:t>
            </a:r>
            <a:endParaRPr lang="en-GB">
              <a:cs typeface="Calibri"/>
            </a:endParaRPr>
          </a:p>
          <a:p>
            <a:pPr lvl="1">
              <a:spcBef>
                <a:spcPts val="1200"/>
              </a:spcBef>
            </a:pPr>
            <a:r>
              <a:rPr lang="en-GB" b="1"/>
              <a:t>June/July 2024 –</a:t>
            </a:r>
            <a:r>
              <a:rPr lang="en-GB"/>
              <a:t> reflections and feedback from employer</a:t>
            </a:r>
            <a:endParaRPr lang="en-GB">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10</a:t>
            </a:fld>
            <a:endParaRPr lang="en-US"/>
          </a:p>
        </p:txBody>
      </p:sp>
    </p:spTree>
    <p:extLst>
      <p:ext uri="{BB962C8B-B14F-4D97-AF65-F5344CB8AC3E}">
        <p14:creationId xmlns:p14="http://schemas.microsoft.com/office/powerpoint/2010/main" val="180622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cs typeface="Calibri"/>
              </a:rPr>
              <a:t>I am the contact for work experience for year 12 and can help you with many things.</a:t>
            </a:r>
          </a:p>
          <a:p>
            <a:endParaRPr lang="en-GB" sz="900">
              <a:cs typeface="Calibri"/>
            </a:endParaRPr>
          </a:p>
          <a:p>
            <a:r>
              <a:rPr lang="en-GB" sz="900">
                <a:cs typeface="Calibri"/>
              </a:rPr>
              <a:t>Look out for sessions after school about finding work placements/adding them to </a:t>
            </a:r>
            <a:r>
              <a:rPr lang="en-GB" sz="900" err="1">
                <a:cs typeface="Calibri"/>
              </a:rPr>
              <a:t>Unifrog</a:t>
            </a:r>
            <a:r>
              <a:rPr lang="en-GB" sz="900">
                <a:cs typeface="Calibri"/>
              </a:rPr>
              <a:t> in the bulletin.</a:t>
            </a:r>
          </a:p>
          <a:p>
            <a:endParaRPr lang="en-GB" sz="900">
              <a:cs typeface="Calibri"/>
            </a:endParaRPr>
          </a:p>
          <a:p>
            <a:r>
              <a:rPr lang="en-GB" sz="900">
                <a:cs typeface="Calibri"/>
              </a:rPr>
              <a:t>Resources will be given to you next week as well as sent home to your parents electronically.</a:t>
            </a:r>
          </a:p>
          <a:p>
            <a:endParaRPr lang="en-GB">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11</a:t>
            </a:fld>
            <a:endParaRPr lang="en-US"/>
          </a:p>
        </p:txBody>
      </p:sp>
    </p:spTree>
    <p:extLst>
      <p:ext uri="{BB962C8B-B14F-4D97-AF65-F5344CB8AC3E}">
        <p14:creationId xmlns:p14="http://schemas.microsoft.com/office/powerpoint/2010/main" val="322032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cs typeface="Calibri"/>
              </a:rPr>
              <a:t>Year 12 work experience will run from Monday 22nd April to Friday 26th April 2024</a:t>
            </a:r>
          </a:p>
          <a:p>
            <a:endParaRPr lang="en-GB" sz="900">
              <a:cs typeface="Calibri"/>
            </a:endParaRPr>
          </a:p>
          <a:p>
            <a:r>
              <a:rPr lang="en-GB" sz="900">
                <a:cs typeface="Calibri"/>
              </a:rPr>
              <a:t>We are expecting all students to attend a work placement during this week</a:t>
            </a:r>
          </a:p>
        </p:txBody>
      </p:sp>
      <p:sp>
        <p:nvSpPr>
          <p:cNvPr id="4" name="Slide Number Placeholder 3"/>
          <p:cNvSpPr>
            <a:spLocks noGrp="1"/>
          </p:cNvSpPr>
          <p:nvPr>
            <p:ph type="sldNum" sz="quarter" idx="5"/>
          </p:nvPr>
        </p:nvSpPr>
        <p:spPr/>
        <p:txBody>
          <a:bodyPr/>
          <a:lstStyle/>
          <a:p>
            <a:fld id="{19F5FE55-5633-FD4F-B8DA-12DCA69668D8}" type="slidenum">
              <a:rPr lang="en-US" smtClean="0"/>
              <a:t>2</a:t>
            </a:fld>
            <a:endParaRPr lang="en-US"/>
          </a:p>
        </p:txBody>
      </p:sp>
    </p:spTree>
    <p:extLst>
      <p:ext uri="{BB962C8B-B14F-4D97-AF65-F5344CB8AC3E}">
        <p14:creationId xmlns:p14="http://schemas.microsoft.com/office/powerpoint/2010/main" val="1526717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Why is work experience important?</a:t>
            </a:r>
            <a:endParaRPr lang="en-GB" sz="900">
              <a:cs typeface="Calibri"/>
            </a:endParaRPr>
          </a:p>
          <a:p>
            <a:endParaRPr lang="en-GB" sz="900"/>
          </a:p>
          <a:p>
            <a:pPr marL="395695" lvl="1" indent="-152190">
              <a:buFont typeface="Arial" panose="020B0604020202020204" pitchFamily="34" charset="0"/>
              <a:buChar char="•"/>
            </a:pPr>
            <a:r>
              <a:rPr lang="en-GB" sz="900"/>
              <a:t>Prepare you for your future career</a:t>
            </a:r>
            <a:endParaRPr lang="en-GB" sz="900">
              <a:cs typeface="Calibri"/>
            </a:endParaRPr>
          </a:p>
          <a:p>
            <a:pPr marL="395695" lvl="1" indent="-152190">
              <a:buFont typeface="Arial" panose="020B0604020202020204" pitchFamily="34" charset="0"/>
              <a:buChar char="•"/>
            </a:pPr>
            <a:r>
              <a:rPr lang="en-GB" sz="900"/>
              <a:t>To develop an understanding of employment and the world of work</a:t>
            </a:r>
            <a:endParaRPr lang="en-GB" sz="900">
              <a:cs typeface="Calibri"/>
            </a:endParaRPr>
          </a:p>
          <a:p>
            <a:pPr marL="395695" lvl="1" indent="-152190">
              <a:buFont typeface="Arial" panose="020B0604020202020204" pitchFamily="34" charset="0"/>
              <a:buChar char="•"/>
            </a:pPr>
            <a:r>
              <a:rPr lang="en-GB" sz="900"/>
              <a:t>Develop and reflect on the skills you have</a:t>
            </a:r>
            <a:endParaRPr lang="en-GB" sz="900">
              <a:cs typeface="Calibri"/>
            </a:endParaRPr>
          </a:p>
          <a:p>
            <a:pPr marL="395695" lvl="1" indent="-152190">
              <a:buFont typeface="Arial" panose="020B0604020202020204" pitchFamily="34" charset="0"/>
              <a:buChar char="•"/>
            </a:pPr>
            <a:r>
              <a:rPr lang="en-GB" sz="900"/>
              <a:t>To build confidence</a:t>
            </a:r>
            <a:endParaRPr lang="en-GB" sz="900">
              <a:cs typeface="Calibri"/>
            </a:endParaRPr>
          </a:p>
          <a:p>
            <a:pPr marL="395695" lvl="1" indent="-152190">
              <a:buFont typeface="Arial" panose="020B0604020202020204" pitchFamily="34" charset="0"/>
              <a:buChar char="•"/>
            </a:pPr>
            <a:r>
              <a:rPr lang="en-GB" sz="900"/>
              <a:t>Enhance University and Apprenticeship applications</a:t>
            </a:r>
            <a:endParaRPr lang="en-GB" sz="900">
              <a:cs typeface="Calibri"/>
            </a:endParaRPr>
          </a:p>
          <a:p>
            <a:pPr marL="395695" lvl="1" indent="-152190">
              <a:buFont typeface="Arial" panose="020B0604020202020204" pitchFamily="34" charset="0"/>
              <a:buChar char="•"/>
            </a:pPr>
            <a:r>
              <a:rPr lang="en-GB" sz="900"/>
              <a:t>Enhance any applications you make for part time employment</a:t>
            </a:r>
            <a:endParaRPr lang="en-GB" sz="900">
              <a:cs typeface="Calibri"/>
            </a:endParaRPr>
          </a:p>
          <a:p>
            <a:endParaRPr lang="en-GB"/>
          </a:p>
        </p:txBody>
      </p:sp>
      <p:sp>
        <p:nvSpPr>
          <p:cNvPr id="4" name="Slide Number Placeholder 3"/>
          <p:cNvSpPr>
            <a:spLocks noGrp="1"/>
          </p:cNvSpPr>
          <p:nvPr>
            <p:ph type="sldNum" sz="quarter" idx="5"/>
          </p:nvPr>
        </p:nvSpPr>
        <p:spPr/>
        <p:txBody>
          <a:bodyPr/>
          <a:lstStyle/>
          <a:p>
            <a:fld id="{19F5FE55-5633-FD4F-B8DA-12DCA69668D8}" type="slidenum">
              <a:rPr lang="en-US" smtClean="0"/>
              <a:t>3</a:t>
            </a:fld>
            <a:endParaRPr lang="en-US"/>
          </a:p>
        </p:txBody>
      </p:sp>
    </p:spTree>
    <p:extLst>
      <p:ext uri="{BB962C8B-B14F-4D97-AF65-F5344CB8AC3E}">
        <p14:creationId xmlns:p14="http://schemas.microsoft.com/office/powerpoint/2010/main" val="2709900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We are expecting all students to find their own work placement. </a:t>
            </a:r>
          </a:p>
          <a:p>
            <a:endParaRPr lang="en-GB" sz="900"/>
          </a:p>
          <a:p>
            <a:r>
              <a:rPr lang="en-GB" sz="900" dirty="0"/>
              <a:t>This will involve contacting local employers and asking them if they take work experience students – you will have sessions on the best way to do this over the next few weeks</a:t>
            </a:r>
            <a:endParaRPr lang="en-GB" sz="900" dirty="0">
              <a:cs typeface="Calibri"/>
            </a:endParaRPr>
          </a:p>
          <a:p>
            <a:endParaRPr lang="en-GB" sz="900">
              <a:cs typeface="Calibri"/>
            </a:endParaRPr>
          </a:p>
          <a:p>
            <a:r>
              <a:rPr lang="en-GB" sz="900" dirty="0"/>
              <a:t>Your placement is intended to give you a meaningful experience of the workplace by showing you what it is like to search and apply for a job as well as what it is like to be in a working environment. </a:t>
            </a:r>
            <a:endParaRPr lang="en-GB" sz="900" dirty="0">
              <a:cs typeface="Calibri"/>
            </a:endParaRPr>
          </a:p>
          <a:p>
            <a:endParaRPr lang="en-GB" sz="900"/>
          </a:p>
          <a:p>
            <a:r>
              <a:rPr lang="en-GB" sz="900" dirty="0"/>
              <a:t>Some placements are available through the careers team but only in exceptional circumstances. Speak to Mrs Ellis if you are having issues in finding something. </a:t>
            </a:r>
            <a:endParaRPr lang="en-GB" sz="900" dirty="0">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4</a:t>
            </a:fld>
            <a:endParaRPr lang="en-US"/>
          </a:p>
        </p:txBody>
      </p:sp>
    </p:spTree>
    <p:extLst>
      <p:ext uri="{BB962C8B-B14F-4D97-AF65-F5344CB8AC3E}">
        <p14:creationId xmlns:p14="http://schemas.microsoft.com/office/powerpoint/2010/main" val="328127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cs typeface="Calibri"/>
              </a:rPr>
              <a:t>Placements last year were in a variety of sectors</a:t>
            </a:r>
          </a:p>
          <a:p>
            <a:endParaRPr lang="en-GB" sz="900" dirty="0">
              <a:cs typeface="Calibri"/>
            </a:endParaRPr>
          </a:p>
          <a:p>
            <a:r>
              <a:rPr lang="en-GB" sz="900" dirty="0">
                <a:cs typeface="Calibri"/>
              </a:rPr>
              <a:t>Local Primary Schools – often find success if you are a former student</a:t>
            </a:r>
          </a:p>
          <a:p>
            <a:r>
              <a:rPr lang="en-GB" sz="900" dirty="0">
                <a:cs typeface="Calibri"/>
              </a:rPr>
              <a:t>Community Pharmicies – many students had placements in pharmacies that were close to their home and had dispensing experience</a:t>
            </a:r>
          </a:p>
          <a:p>
            <a:r>
              <a:rPr lang="en-GB" sz="900" dirty="0">
                <a:cs typeface="Calibri"/>
              </a:rPr>
              <a:t>Solicitors – Many opportunities in small and local solicitors firms – students attended court and sat in on cases with barristers as a result</a:t>
            </a:r>
          </a:p>
          <a:p>
            <a:r>
              <a:rPr lang="en-GB" sz="900" dirty="0">
                <a:cs typeface="Calibri"/>
              </a:rPr>
              <a:t>Museums – these proved to be fantastic placements last year, with students getting a wide range of experience. Local examples the National Coal Mining Museum and the Holocaust Centre at Huddersfield University</a:t>
            </a:r>
          </a:p>
          <a:p>
            <a:r>
              <a:rPr lang="en-GB" sz="900" dirty="0">
                <a:cs typeface="Calibri"/>
              </a:rPr>
              <a:t>Libraries – lots of local libraries accepted students </a:t>
            </a:r>
          </a:p>
          <a:p>
            <a:r>
              <a:rPr lang="en-GB" sz="900" dirty="0">
                <a:cs typeface="Calibri"/>
              </a:rPr>
              <a:t>Accountants – often smaller local accountants will take students as well as bigger ones in the city</a:t>
            </a:r>
          </a:p>
          <a:p>
            <a:endParaRPr lang="en-GB" sz="900" dirty="0">
              <a:cs typeface="Calibri"/>
            </a:endParaRPr>
          </a:p>
          <a:p>
            <a:endParaRPr lang="en-GB" sz="900" dirty="0">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5</a:t>
            </a:fld>
            <a:endParaRPr lang="en-US"/>
          </a:p>
        </p:txBody>
      </p:sp>
    </p:spTree>
    <p:extLst>
      <p:ext uri="{BB962C8B-B14F-4D97-AF65-F5344CB8AC3E}">
        <p14:creationId xmlns:p14="http://schemas.microsoft.com/office/powerpoint/2010/main" val="1456911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Work experience is about gaining an experience of the workplace and furthering your skills and knowledge.</a:t>
            </a:r>
          </a:p>
          <a:p>
            <a:endParaRPr lang="en-GB" sz="900"/>
          </a:p>
          <a:p>
            <a:r>
              <a:rPr lang="en-GB" sz="900"/>
              <a:t>You do not necessarily need to secure a placement in the job that you would like to do in the future – as you are for example unlikely to be accepted on placement shadowing the head of a company but could secure a placement in the HR department – all experience is good experience and gives you transferable skills that you will use in the future</a:t>
            </a:r>
            <a:endParaRPr lang="en-GB" sz="900">
              <a:cs typeface="Calibri"/>
            </a:endParaRPr>
          </a:p>
          <a:p>
            <a:endParaRPr lang="en-GB" sz="900"/>
          </a:p>
          <a:p>
            <a:r>
              <a:rPr lang="en-GB" sz="900"/>
              <a:t>No placements can take place abroad - this is for health and safety reasons</a:t>
            </a:r>
            <a:endParaRPr lang="en-GB" sz="900">
              <a:cs typeface="Calibri"/>
            </a:endParaRPr>
          </a:p>
          <a:p>
            <a:endParaRPr lang="en-GB" sz="900"/>
          </a:p>
          <a:p>
            <a:r>
              <a:rPr lang="en-GB" sz="900"/>
              <a:t>Any placement should have the correct Employers Liability Insurance in place to safeguard students – this is unlikely to be in place at a sole trader business for example</a:t>
            </a:r>
            <a:endParaRPr lang="en-GB" sz="900">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6</a:t>
            </a:fld>
            <a:endParaRPr lang="en-US"/>
          </a:p>
        </p:txBody>
      </p:sp>
    </p:spTree>
    <p:extLst>
      <p:ext uri="{BB962C8B-B14F-4D97-AF65-F5344CB8AC3E}">
        <p14:creationId xmlns:p14="http://schemas.microsoft.com/office/powerpoint/2010/main" val="12088223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Contact an employer by phone or email in the first instance.</a:t>
            </a:r>
          </a:p>
          <a:p>
            <a:endParaRPr lang="en-GB" sz="900"/>
          </a:p>
          <a:p>
            <a:r>
              <a:rPr lang="en-GB" sz="900" dirty="0"/>
              <a:t>Check the dates are available with the employer –  everyone will be out on the same week Mon 22nd APR to Fri 26th APR</a:t>
            </a:r>
            <a:endParaRPr lang="en-GB" sz="900" dirty="0">
              <a:cs typeface="Calibri" panose="020F0502020204030204"/>
            </a:endParaRPr>
          </a:p>
          <a:p>
            <a:endParaRPr lang="en-GB" sz="900">
              <a:cs typeface="Calibri" panose="020F0502020204030204"/>
            </a:endParaRPr>
          </a:p>
          <a:p>
            <a:r>
              <a:rPr lang="en-GB" sz="900" dirty="0"/>
              <a:t>You then need to get the details of the person who is responsible for you on placement who can provide details of Risk Assessments and Employers Liability Insurance – without this placements will not be approved.</a:t>
            </a:r>
            <a:endParaRPr lang="en-GB" sz="900" dirty="0">
              <a:cs typeface="Calibri" panose="020F0502020204030204"/>
            </a:endParaRPr>
          </a:p>
          <a:p>
            <a:endParaRPr lang="en-GB" sz="900"/>
          </a:p>
          <a:p>
            <a:r>
              <a:rPr lang="en-GB" sz="900" dirty="0"/>
              <a:t>An employer may ask you to visit them in person or send a CV before they agree to host your placement – this is normal in some cases and resources are available in your student info pack to help or you can speak to a member of the careers team.</a:t>
            </a:r>
            <a:r>
              <a:rPr lang="en-GB" dirty="0"/>
              <a:t> </a:t>
            </a:r>
            <a:endParaRPr lang="en-GB" dirty="0">
              <a:cs typeface="Calibri" panose="020F0502020204030204"/>
            </a:endParaRPr>
          </a:p>
          <a:p>
            <a:endParaRPr lang="en-GB"/>
          </a:p>
          <a:p>
            <a:pPr>
              <a:spcBef>
                <a:spcPts val="639"/>
              </a:spcBef>
            </a:pPr>
            <a:endParaRPr lang="en-GB">
              <a:cs typeface="Calibri" panose="020F0502020204030204"/>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7</a:t>
            </a:fld>
            <a:endParaRPr lang="en-US"/>
          </a:p>
        </p:txBody>
      </p:sp>
    </p:spTree>
    <p:extLst>
      <p:ext uri="{BB962C8B-B14F-4D97-AF65-F5344CB8AC3E}">
        <p14:creationId xmlns:p14="http://schemas.microsoft.com/office/powerpoint/2010/main" val="30764894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dirty="0"/>
              <a:t>We are using </a:t>
            </a:r>
            <a:r>
              <a:rPr lang="en-GB" sz="900" dirty="0" err="1"/>
              <a:t>Unifrog</a:t>
            </a:r>
            <a:r>
              <a:rPr lang="en-GB" sz="900" dirty="0"/>
              <a:t> for the administration side of the work placement. </a:t>
            </a:r>
          </a:p>
          <a:p>
            <a:endParaRPr lang="en-GB" sz="900" dirty="0">
              <a:cs typeface="Calibri"/>
            </a:endParaRPr>
          </a:p>
          <a:p>
            <a:r>
              <a:rPr lang="en-GB" sz="900" dirty="0">
                <a:cs typeface="Calibri"/>
              </a:rPr>
              <a:t>You should have received a welcome email on Friday.</a:t>
            </a:r>
          </a:p>
          <a:p>
            <a:endParaRPr lang="en-GB" sz="900"/>
          </a:p>
          <a:p>
            <a:r>
              <a:rPr lang="en-GB" sz="900" dirty="0"/>
              <a:t>Check your School email for a welcome email and set up your password.</a:t>
            </a:r>
            <a:endParaRPr lang="en-GB" sz="900" dirty="0">
              <a:cs typeface="Calibri" panose="020F0502020204030204"/>
            </a:endParaRPr>
          </a:p>
          <a:p>
            <a:endParaRPr lang="en-GB" sz="900"/>
          </a:p>
          <a:p>
            <a:r>
              <a:rPr lang="en-GB" sz="900" dirty="0"/>
              <a:t>You will receive a session on how to use </a:t>
            </a:r>
            <a:r>
              <a:rPr lang="en-GB" sz="900" dirty="0" err="1"/>
              <a:t>Unifrog</a:t>
            </a:r>
            <a:r>
              <a:rPr lang="en-GB" sz="900" dirty="0"/>
              <a:t> to add your placement – there is also information in the booklet you have been given and a copy has also been emailed to your parents this week.</a:t>
            </a:r>
            <a:endParaRPr lang="en-GB" sz="900" dirty="0">
              <a:cs typeface="Calibri"/>
            </a:endParaRPr>
          </a:p>
          <a:p>
            <a:endParaRPr lang="en-GB" sz="900">
              <a:cs typeface="Calibri"/>
            </a:endParaRPr>
          </a:p>
          <a:p>
            <a:r>
              <a:rPr lang="en-GB" sz="900" dirty="0">
                <a:cs typeface="Calibri"/>
              </a:rPr>
              <a:t>You will also be given a student and parent information booklet that will go through the process, this will also be sent home electronically. </a:t>
            </a:r>
          </a:p>
          <a:p>
            <a:endParaRPr lang="en-GB" sz="900"/>
          </a:p>
          <a:p>
            <a:r>
              <a:rPr lang="en-GB" sz="900" dirty="0"/>
              <a:t>If you have not received your email by the end of next week please see Mrs Ellis.  </a:t>
            </a:r>
            <a:endParaRPr lang="en-GB" sz="900" dirty="0">
              <a:cs typeface="Calibri"/>
            </a:endParaRPr>
          </a:p>
          <a:p>
            <a:endParaRPr lang="en-GB"/>
          </a:p>
        </p:txBody>
      </p:sp>
      <p:sp>
        <p:nvSpPr>
          <p:cNvPr id="4" name="Slide Number Placeholder 3"/>
          <p:cNvSpPr>
            <a:spLocks noGrp="1"/>
          </p:cNvSpPr>
          <p:nvPr>
            <p:ph type="sldNum" sz="quarter" idx="5"/>
          </p:nvPr>
        </p:nvSpPr>
        <p:spPr/>
        <p:txBody>
          <a:bodyPr/>
          <a:lstStyle/>
          <a:p>
            <a:fld id="{19F5FE55-5633-FD4F-B8DA-12DCA69668D8}" type="slidenum">
              <a:rPr lang="en-US" smtClean="0"/>
              <a:t>8</a:t>
            </a:fld>
            <a:endParaRPr lang="en-US"/>
          </a:p>
        </p:txBody>
      </p:sp>
    </p:spTree>
    <p:extLst>
      <p:ext uri="{BB962C8B-B14F-4D97-AF65-F5344CB8AC3E}">
        <p14:creationId xmlns:p14="http://schemas.microsoft.com/office/powerpoint/2010/main" val="1942492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b="1"/>
              <a:t>Do I have to go on Work Experience?</a:t>
            </a:r>
            <a:endParaRPr lang="en-GB" sz="900" b="1">
              <a:cs typeface="Calibri"/>
            </a:endParaRPr>
          </a:p>
          <a:p>
            <a:r>
              <a:rPr lang="en-GB" sz="900"/>
              <a:t>Yes every student is expected to take part in the work experience week. Exceptional circumstances can be discussed with Mrs Ellis</a:t>
            </a:r>
            <a:endParaRPr lang="en-GB" sz="900">
              <a:cs typeface="Calibri"/>
            </a:endParaRPr>
          </a:p>
          <a:p>
            <a:r>
              <a:rPr lang="en-GB" sz="900"/>
              <a:t> </a:t>
            </a:r>
            <a:endParaRPr lang="en-GB" sz="900">
              <a:cs typeface="Calibri"/>
            </a:endParaRPr>
          </a:p>
          <a:p>
            <a:r>
              <a:rPr lang="en-GB" sz="900" b="1"/>
              <a:t>Can I work with a family member?</a:t>
            </a:r>
            <a:endParaRPr lang="en-GB" sz="900" b="1">
              <a:cs typeface="Calibri"/>
            </a:endParaRPr>
          </a:p>
          <a:p>
            <a:r>
              <a:rPr lang="en-GB" sz="900"/>
              <a:t>Yes you can but insurance and risk assessments will need to be provided just the same. </a:t>
            </a:r>
            <a:endParaRPr lang="en-GB" sz="900">
              <a:cs typeface="Calibri"/>
            </a:endParaRPr>
          </a:p>
          <a:p>
            <a:endParaRPr lang="en-GB" sz="900" b="1">
              <a:cs typeface="Calibri"/>
            </a:endParaRPr>
          </a:p>
          <a:p>
            <a:r>
              <a:rPr lang="en-GB" sz="900" b="1"/>
              <a:t> I want to be a doctor. How do I get a placement that is directly relevant?</a:t>
            </a:r>
            <a:endParaRPr lang="en-GB" sz="900" b="1">
              <a:cs typeface="Calibri"/>
            </a:endParaRPr>
          </a:p>
          <a:p>
            <a:r>
              <a:rPr lang="en-GB" sz="900"/>
              <a:t>Medical placements can be challenging to secure. Some local hospitals run work experience schemes so check on their websites. Some students may be fortunate that they have family members in the profession, however if this is not you then please remember all experience is good experience for your future.</a:t>
            </a:r>
            <a:endParaRPr lang="en-GB" sz="900">
              <a:cs typeface="Calibri"/>
            </a:endParaRPr>
          </a:p>
          <a:p>
            <a:endParaRPr lang="en-GB" sz="900"/>
          </a:p>
          <a:p>
            <a:r>
              <a:rPr lang="en-GB" sz="900" b="1"/>
              <a:t> What if I can't find a placement?</a:t>
            </a:r>
            <a:endParaRPr lang="en-GB" sz="900" b="1">
              <a:cs typeface="Calibri"/>
            </a:endParaRPr>
          </a:p>
          <a:p>
            <a:r>
              <a:rPr lang="en-GB" sz="900"/>
              <a:t>We expect all students will find a work experience placements however the careers team will be arranging work related learning opportunities in school in the unlikely case of no placement being secured</a:t>
            </a:r>
            <a:endParaRPr lang="en-GB" sz="900">
              <a:cs typeface="Calibri"/>
            </a:endParaRPr>
          </a:p>
          <a:p>
            <a:r>
              <a:rPr lang="en-GB" sz="900"/>
              <a:t> </a:t>
            </a:r>
            <a:endParaRPr lang="en-GB" sz="900">
              <a:cs typeface="Calibri"/>
            </a:endParaRPr>
          </a:p>
          <a:p>
            <a:r>
              <a:rPr lang="en-GB" sz="900" b="1"/>
              <a:t>Can I work in a factory?</a:t>
            </a:r>
            <a:endParaRPr lang="en-GB" sz="900" b="1">
              <a:cs typeface="Calibri"/>
            </a:endParaRPr>
          </a:p>
          <a:p>
            <a:r>
              <a:rPr lang="en-GB" sz="900"/>
              <a:t>Your safety is of the upmost important to us and for this reason a shop floor environment of a factory may not be approved however this does not mean you could not undertake your placement in the factory office.</a:t>
            </a:r>
            <a:endParaRPr lang="en-GB" sz="900">
              <a:cs typeface="Calibri"/>
            </a:endParaRPr>
          </a:p>
          <a:p>
            <a:endParaRPr lang="en-GB" sz="900"/>
          </a:p>
          <a:p>
            <a:r>
              <a:rPr lang="en-GB" sz="900"/>
              <a:t> </a:t>
            </a:r>
            <a:r>
              <a:rPr lang="en-GB" sz="900" b="1"/>
              <a:t>What is employer's liability insurance?</a:t>
            </a:r>
            <a:endParaRPr lang="en-GB" sz="900" b="1">
              <a:cs typeface="Calibri"/>
            </a:endParaRPr>
          </a:p>
          <a:p>
            <a:r>
              <a:rPr lang="en-GB" sz="900"/>
              <a:t>This is a business insurance that covers claims made against a business by clients, contractors, or members of the public in the event of a accidental injury or damage to their property</a:t>
            </a:r>
            <a:endParaRPr lang="en-GB" sz="900">
              <a:cs typeface="Calibri"/>
            </a:endParaRPr>
          </a:p>
          <a:p>
            <a:endParaRPr lang="en-GB" sz="900"/>
          </a:p>
          <a:p>
            <a:r>
              <a:rPr lang="en-GB" sz="900" b="1"/>
              <a:t> Can I change the dates of my work experience?</a:t>
            </a:r>
            <a:endParaRPr lang="en-GB" sz="900" b="1">
              <a:cs typeface="Calibri"/>
            </a:endParaRPr>
          </a:p>
          <a:p>
            <a:r>
              <a:rPr lang="en-GB" sz="900"/>
              <a:t>No, these dates as the same for every year 10 students and are unable to be changed.</a:t>
            </a:r>
            <a:endParaRPr lang="en-GB" sz="900">
              <a:cs typeface="Calibri"/>
            </a:endParaRPr>
          </a:p>
          <a:p>
            <a:endParaRPr lang="en-GB" sz="900" b="1">
              <a:cs typeface="Calibri"/>
            </a:endParaRPr>
          </a:p>
          <a:p>
            <a:r>
              <a:rPr lang="en-GB" sz="900" b="1"/>
              <a:t> What if I can't find my own placement?</a:t>
            </a:r>
            <a:endParaRPr lang="en-GB" sz="900" b="1">
              <a:cs typeface="Calibri"/>
            </a:endParaRPr>
          </a:p>
          <a:p>
            <a:r>
              <a:rPr lang="en-GB" sz="900"/>
              <a:t>The careers team do have access to a small number of employers who have expressed an interest in welcoming a work experience student however these will only be given to students who have already tried to find their own. </a:t>
            </a:r>
            <a:endParaRPr lang="en-GB" sz="900">
              <a:cs typeface="Calibri"/>
            </a:endParaRPr>
          </a:p>
        </p:txBody>
      </p:sp>
      <p:sp>
        <p:nvSpPr>
          <p:cNvPr id="4" name="Slide Number Placeholder 3"/>
          <p:cNvSpPr>
            <a:spLocks noGrp="1"/>
          </p:cNvSpPr>
          <p:nvPr>
            <p:ph type="sldNum" sz="quarter" idx="5"/>
          </p:nvPr>
        </p:nvSpPr>
        <p:spPr/>
        <p:txBody>
          <a:bodyPr/>
          <a:lstStyle/>
          <a:p>
            <a:fld id="{19F5FE55-5633-FD4F-B8DA-12DCA69668D8}" type="slidenum">
              <a:rPr lang="en-US" smtClean="0"/>
              <a:t>9</a:t>
            </a:fld>
            <a:endParaRPr lang="en-US"/>
          </a:p>
        </p:txBody>
      </p:sp>
    </p:spTree>
    <p:extLst>
      <p:ext uri="{BB962C8B-B14F-4D97-AF65-F5344CB8AC3E}">
        <p14:creationId xmlns:p14="http://schemas.microsoft.com/office/powerpoint/2010/main" val="12013102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6855" y="3505898"/>
            <a:ext cx="17077690"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3710" y="6333236"/>
            <a:ext cx="1406398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Lato"/>
                <a:cs typeface="Lato"/>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Lato"/>
                <a:cs typeface="Lato"/>
              </a:defRPr>
            </a:lvl1pPr>
          </a:lstStyle>
          <a:p>
            <a:endParaRPr/>
          </a:p>
        </p:txBody>
      </p:sp>
      <p:sp>
        <p:nvSpPr>
          <p:cNvPr id="3" name="Holder 3"/>
          <p:cNvSpPr>
            <a:spLocks noGrp="1"/>
          </p:cNvSpPr>
          <p:nvPr>
            <p:ph sz="half" idx="2"/>
          </p:nvPr>
        </p:nvSpPr>
        <p:spPr>
          <a:xfrm>
            <a:off x="1004570" y="2601150"/>
            <a:ext cx="8739759"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47071" y="2601150"/>
            <a:ext cx="8739759"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500" b="1" i="0">
                <a:solidFill>
                  <a:schemeClr val="bg1"/>
                </a:solidFill>
                <a:latin typeface="Lato"/>
                <a:cs typeface="Lat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47800" y="749654"/>
            <a:ext cx="18595799" cy="1016000"/>
          </a:xfrm>
          <a:prstGeom prst="rect">
            <a:avLst/>
          </a:prstGeom>
        </p:spPr>
        <p:txBody>
          <a:bodyPr wrap="square" lIns="0" tIns="0" rIns="0" bIns="0">
            <a:spAutoFit/>
          </a:bodyPr>
          <a:lstStyle>
            <a:lvl1pPr>
              <a:defRPr sz="6500" b="1" i="0">
                <a:solidFill>
                  <a:schemeClr val="bg1"/>
                </a:solidFill>
                <a:latin typeface="Lato"/>
                <a:cs typeface="Lato"/>
              </a:defRPr>
            </a:lvl1pPr>
          </a:lstStyle>
          <a:p>
            <a:endParaRPr/>
          </a:p>
        </p:txBody>
      </p:sp>
      <p:sp>
        <p:nvSpPr>
          <p:cNvPr id="3" name="Holder 3"/>
          <p:cNvSpPr>
            <a:spLocks noGrp="1"/>
          </p:cNvSpPr>
          <p:nvPr>
            <p:ph type="body" idx="1"/>
          </p:nvPr>
        </p:nvSpPr>
        <p:spPr>
          <a:xfrm>
            <a:off x="747800" y="2401051"/>
            <a:ext cx="18595799" cy="557910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831076" y="10517696"/>
            <a:ext cx="6429248"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4570" y="10517696"/>
            <a:ext cx="4621022"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9/23/2024</a:t>
            </a:fld>
            <a:endParaRPr lang="en-US"/>
          </a:p>
        </p:txBody>
      </p:sp>
      <p:sp>
        <p:nvSpPr>
          <p:cNvPr id="6" name="Holder 6"/>
          <p:cNvSpPr>
            <a:spLocks noGrp="1"/>
          </p:cNvSpPr>
          <p:nvPr>
            <p:ph type="sldNum" sz="quarter" idx="7"/>
          </p:nvPr>
        </p:nvSpPr>
        <p:spPr>
          <a:xfrm>
            <a:off x="14465809" y="10517696"/>
            <a:ext cx="4621022"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5.png"/><Relationship Id="rId7"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mailto:jhaigh@heckgrammar.co.uk" TargetMode="External"/><Relationship Id="rId5" Type="http://schemas.openxmlformats.org/officeDocument/2006/relationships/image" Target="../media/image23.jpeg"/><Relationship Id="rId4" Type="http://schemas.openxmlformats.org/officeDocument/2006/relationships/image" Target="../media/image3.png"/><Relationship Id="rId9" Type="http://schemas.openxmlformats.org/officeDocument/2006/relationships/hyperlink" Target="mailto:eellis@heckgrammar.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8.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8.jpe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8.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8.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315" y="-1135528"/>
            <a:ext cx="20088225" cy="8082280"/>
          </a:xfrm>
          <a:custGeom>
            <a:avLst/>
            <a:gdLst/>
            <a:ahLst/>
            <a:cxnLst/>
            <a:rect l="l" t="t" r="r" b="b"/>
            <a:pathLst>
              <a:path w="20088225" h="8082280">
                <a:moveTo>
                  <a:pt x="0" y="8081683"/>
                </a:moveTo>
                <a:lnTo>
                  <a:pt x="20087996" y="8081683"/>
                </a:lnTo>
                <a:lnTo>
                  <a:pt x="20087996" y="0"/>
                </a:lnTo>
                <a:lnTo>
                  <a:pt x="0" y="0"/>
                </a:lnTo>
                <a:lnTo>
                  <a:pt x="0" y="8081683"/>
                </a:lnTo>
                <a:close/>
              </a:path>
            </a:pathLst>
          </a:custGeom>
          <a:solidFill>
            <a:srgbClr val="752A19"/>
          </a:solidFill>
        </p:spPr>
        <p:txBody>
          <a:bodyPr wrap="square" lIns="0" tIns="0" rIns="0" bIns="0" rtlCol="0"/>
          <a:lstStyle/>
          <a:p>
            <a:endParaRPr/>
          </a:p>
        </p:txBody>
      </p:sp>
      <p:sp>
        <p:nvSpPr>
          <p:cNvPr id="3" name="object 3"/>
          <p:cNvSpPr/>
          <p:nvPr/>
        </p:nvSpPr>
        <p:spPr>
          <a:xfrm>
            <a:off x="0" y="8081695"/>
            <a:ext cx="20088225" cy="216535"/>
          </a:xfrm>
          <a:custGeom>
            <a:avLst/>
            <a:gdLst/>
            <a:ahLst/>
            <a:cxnLst/>
            <a:rect l="l" t="t" r="r" b="b"/>
            <a:pathLst>
              <a:path w="20088225" h="216534">
                <a:moveTo>
                  <a:pt x="0" y="216001"/>
                </a:moveTo>
                <a:lnTo>
                  <a:pt x="20087996" y="216001"/>
                </a:lnTo>
                <a:lnTo>
                  <a:pt x="20087996" y="0"/>
                </a:lnTo>
                <a:lnTo>
                  <a:pt x="0" y="0"/>
                </a:lnTo>
                <a:lnTo>
                  <a:pt x="0" y="216001"/>
                </a:lnTo>
                <a:close/>
              </a:path>
            </a:pathLst>
          </a:custGeom>
          <a:solidFill>
            <a:srgbClr val="231F20"/>
          </a:solidFill>
        </p:spPr>
        <p:txBody>
          <a:bodyPr wrap="square" lIns="0" tIns="0" rIns="0" bIns="0" rtlCol="0"/>
          <a:lstStyle/>
          <a:p>
            <a:endParaRPr/>
          </a:p>
        </p:txBody>
      </p:sp>
      <p:sp>
        <p:nvSpPr>
          <p:cNvPr id="4" name="object 4"/>
          <p:cNvSpPr txBox="1">
            <a:spLocks noGrp="1"/>
          </p:cNvSpPr>
          <p:nvPr>
            <p:ph type="ctrTitle"/>
          </p:nvPr>
        </p:nvSpPr>
        <p:spPr>
          <a:xfrm>
            <a:off x="895132" y="1663277"/>
            <a:ext cx="9601200" cy="2705869"/>
          </a:xfrm>
          <a:prstGeom prst="rect">
            <a:avLst/>
          </a:prstGeom>
        </p:spPr>
        <p:txBody>
          <a:bodyPr vert="horz" wrap="square" lIns="0" tIns="12700" rIns="0" bIns="0" rtlCol="0" anchor="t">
            <a:spAutoFit/>
          </a:bodyPr>
          <a:lstStyle/>
          <a:p>
            <a:pPr marL="12700">
              <a:lnSpc>
                <a:spcPts val="10500"/>
              </a:lnSpc>
              <a:spcBef>
                <a:spcPts val="100"/>
              </a:spcBef>
            </a:pPr>
            <a:r>
              <a:rPr lang="en-GB" sz="9600" dirty="0"/>
              <a:t>Work Experience 2025</a:t>
            </a:r>
            <a:endParaRPr sz="9600" dirty="0"/>
          </a:p>
        </p:txBody>
      </p:sp>
      <p:sp>
        <p:nvSpPr>
          <p:cNvPr id="6" name="Subtitle 5"/>
          <p:cNvSpPr>
            <a:spLocks noGrp="1"/>
          </p:cNvSpPr>
          <p:nvPr>
            <p:ph type="subTitle" idx="4"/>
          </p:nvPr>
        </p:nvSpPr>
        <p:spPr>
          <a:xfrm>
            <a:off x="895132" y="4755194"/>
            <a:ext cx="13258800" cy="1354217"/>
          </a:xfrm>
        </p:spPr>
        <p:txBody>
          <a:bodyPr wrap="square" lIns="0" tIns="0" rIns="0" bIns="0" anchor="t">
            <a:spAutoFit/>
          </a:bodyPr>
          <a:lstStyle/>
          <a:p>
            <a:r>
              <a:rPr lang="en-GB" sz="4400" b="1">
                <a:solidFill>
                  <a:schemeClr val="bg1"/>
                </a:solidFill>
                <a:latin typeface="Lato"/>
                <a:ea typeface="Lato"/>
                <a:cs typeface="Lato"/>
              </a:rPr>
              <a:t>Mrs E Ellis - Careers and Work-Related Learning Advisor</a:t>
            </a:r>
          </a:p>
        </p:txBody>
      </p:sp>
      <p:sp>
        <p:nvSpPr>
          <p:cNvPr id="5" name="object 5"/>
          <p:cNvSpPr/>
          <p:nvPr/>
        </p:nvSpPr>
        <p:spPr>
          <a:xfrm>
            <a:off x="520700" y="8948344"/>
            <a:ext cx="1676400" cy="2028571"/>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2491176" y="10094077"/>
            <a:ext cx="3973124" cy="199085"/>
          </a:xfrm>
          <a:prstGeom prst="rect">
            <a:avLst/>
          </a:prstGeom>
          <a:blipFill>
            <a:blip r:embed="rId4" cstate="print"/>
            <a:stretch>
              <a:fillRect/>
            </a:stretch>
          </a:blipFill>
        </p:spPr>
        <p:txBody>
          <a:bodyPr wrap="square" lIns="0" tIns="0" rIns="0" bIns="0" rtlCol="0"/>
          <a:lstStyle/>
          <a:p>
            <a:endParaRPr/>
          </a:p>
        </p:txBody>
      </p:sp>
      <p:sp>
        <p:nvSpPr>
          <p:cNvPr id="9" name="object 6"/>
          <p:cNvSpPr/>
          <p:nvPr/>
        </p:nvSpPr>
        <p:spPr>
          <a:xfrm>
            <a:off x="2491176" y="9529945"/>
            <a:ext cx="5029200" cy="432684"/>
          </a:xfrm>
          <a:custGeom>
            <a:avLst/>
            <a:gdLst/>
            <a:ahLst/>
            <a:cxnLst/>
            <a:rect l="l" t="t" r="r" b="b"/>
            <a:pathLst>
              <a:path w="4688205" h="398779">
                <a:moveTo>
                  <a:pt x="4684128" y="5003"/>
                </a:moveTo>
                <a:lnTo>
                  <a:pt x="4433227" y="5003"/>
                </a:lnTo>
                <a:lnTo>
                  <a:pt x="4433227" y="393166"/>
                </a:lnTo>
                <a:lnTo>
                  <a:pt x="4688027" y="393166"/>
                </a:lnTo>
                <a:lnTo>
                  <a:pt x="4688027" y="334543"/>
                </a:lnTo>
                <a:lnTo>
                  <a:pt x="4508258" y="334543"/>
                </a:lnTo>
                <a:lnTo>
                  <a:pt x="4508258" y="224231"/>
                </a:lnTo>
                <a:lnTo>
                  <a:pt x="4676635" y="224231"/>
                </a:lnTo>
                <a:lnTo>
                  <a:pt x="4676635" y="165608"/>
                </a:lnTo>
                <a:lnTo>
                  <a:pt x="4508258" y="165608"/>
                </a:lnTo>
                <a:lnTo>
                  <a:pt x="4508258" y="63627"/>
                </a:lnTo>
                <a:lnTo>
                  <a:pt x="4684128" y="63627"/>
                </a:lnTo>
                <a:lnTo>
                  <a:pt x="4684128" y="5003"/>
                </a:lnTo>
                <a:close/>
              </a:path>
              <a:path w="4688205" h="398779">
                <a:moveTo>
                  <a:pt x="4131144" y="5003"/>
                </a:moveTo>
                <a:lnTo>
                  <a:pt x="4056126" y="5003"/>
                </a:lnTo>
                <a:lnTo>
                  <a:pt x="4056126" y="393166"/>
                </a:lnTo>
                <a:lnTo>
                  <a:pt x="4131144" y="393166"/>
                </a:lnTo>
                <a:lnTo>
                  <a:pt x="4131144" y="202565"/>
                </a:lnTo>
                <a:lnTo>
                  <a:pt x="4229329" y="202565"/>
                </a:lnTo>
                <a:lnTo>
                  <a:pt x="4215892" y="187833"/>
                </a:lnTo>
                <a:lnTo>
                  <a:pt x="4218742" y="184226"/>
                </a:lnTo>
                <a:lnTo>
                  <a:pt x="4131144" y="184226"/>
                </a:lnTo>
                <a:lnTo>
                  <a:pt x="4131144" y="5003"/>
                </a:lnTo>
                <a:close/>
              </a:path>
              <a:path w="4688205" h="398779">
                <a:moveTo>
                  <a:pt x="4229329" y="202565"/>
                </a:moveTo>
                <a:lnTo>
                  <a:pt x="4131144" y="202565"/>
                </a:lnTo>
                <a:lnTo>
                  <a:pt x="4307027" y="393166"/>
                </a:lnTo>
                <a:lnTo>
                  <a:pt x="4403178" y="393166"/>
                </a:lnTo>
                <a:lnTo>
                  <a:pt x="4229329" y="202565"/>
                </a:lnTo>
                <a:close/>
              </a:path>
              <a:path w="4688205" h="398779">
                <a:moveTo>
                  <a:pt x="4360379" y="5003"/>
                </a:moveTo>
                <a:lnTo>
                  <a:pt x="4275074" y="5003"/>
                </a:lnTo>
                <a:lnTo>
                  <a:pt x="4132808" y="184226"/>
                </a:lnTo>
                <a:lnTo>
                  <a:pt x="4218742" y="184226"/>
                </a:lnTo>
                <a:lnTo>
                  <a:pt x="4360379" y="5003"/>
                </a:lnTo>
                <a:close/>
              </a:path>
              <a:path w="4688205" h="398779">
                <a:moveTo>
                  <a:pt x="3978846" y="5003"/>
                </a:moveTo>
                <a:lnTo>
                  <a:pt x="3903814" y="5003"/>
                </a:lnTo>
                <a:lnTo>
                  <a:pt x="3903814" y="393166"/>
                </a:lnTo>
                <a:lnTo>
                  <a:pt x="3978846" y="393166"/>
                </a:lnTo>
                <a:lnTo>
                  <a:pt x="3978846" y="5003"/>
                </a:lnTo>
                <a:close/>
              </a:path>
              <a:path w="4688205" h="398779">
                <a:moveTo>
                  <a:pt x="3333864" y="5003"/>
                </a:moveTo>
                <a:lnTo>
                  <a:pt x="3256330" y="5003"/>
                </a:lnTo>
                <a:lnTo>
                  <a:pt x="3416388" y="398170"/>
                </a:lnTo>
                <a:lnTo>
                  <a:pt x="3440849" y="398170"/>
                </a:lnTo>
                <a:lnTo>
                  <a:pt x="3506397" y="244513"/>
                </a:lnTo>
                <a:lnTo>
                  <a:pt x="3430549" y="244513"/>
                </a:lnTo>
                <a:lnTo>
                  <a:pt x="3333864" y="5003"/>
                </a:lnTo>
                <a:close/>
              </a:path>
              <a:path w="4688205" h="398779">
                <a:moveTo>
                  <a:pt x="3640404" y="110312"/>
                </a:moveTo>
                <a:lnTo>
                  <a:pt x="3563645" y="110312"/>
                </a:lnTo>
                <a:lnTo>
                  <a:pt x="3685908" y="398170"/>
                </a:lnTo>
                <a:lnTo>
                  <a:pt x="3711194" y="398170"/>
                </a:lnTo>
                <a:lnTo>
                  <a:pt x="3773293" y="245351"/>
                </a:lnTo>
                <a:lnTo>
                  <a:pt x="3697859" y="245351"/>
                </a:lnTo>
                <a:lnTo>
                  <a:pt x="3640404" y="110312"/>
                </a:lnTo>
                <a:close/>
              </a:path>
              <a:path w="4688205" h="398779">
                <a:moveTo>
                  <a:pt x="3054159" y="5003"/>
                </a:moveTo>
                <a:lnTo>
                  <a:pt x="2891612" y="5003"/>
                </a:lnTo>
                <a:lnTo>
                  <a:pt x="2891612" y="393166"/>
                </a:lnTo>
                <a:lnTo>
                  <a:pt x="3049701" y="393166"/>
                </a:lnTo>
                <a:lnTo>
                  <a:pt x="3080077" y="391656"/>
                </a:lnTo>
                <a:lnTo>
                  <a:pt x="3135512" y="379573"/>
                </a:lnTo>
                <a:lnTo>
                  <a:pt x="3183364" y="355670"/>
                </a:lnTo>
                <a:lnTo>
                  <a:pt x="3208410" y="334543"/>
                </a:lnTo>
                <a:lnTo>
                  <a:pt x="2966618" y="334543"/>
                </a:lnTo>
                <a:lnTo>
                  <a:pt x="2966618" y="63627"/>
                </a:lnTo>
                <a:lnTo>
                  <a:pt x="3207727" y="63627"/>
                </a:lnTo>
                <a:lnTo>
                  <a:pt x="3203922" y="59464"/>
                </a:lnTo>
                <a:lnTo>
                  <a:pt x="3161969" y="29730"/>
                </a:lnTo>
                <a:lnTo>
                  <a:pt x="3111393" y="11185"/>
                </a:lnTo>
                <a:lnTo>
                  <a:pt x="3083608" y="6549"/>
                </a:lnTo>
                <a:lnTo>
                  <a:pt x="3054159" y="5003"/>
                </a:lnTo>
                <a:close/>
              </a:path>
              <a:path w="4688205" h="398779">
                <a:moveTo>
                  <a:pt x="3207727" y="63627"/>
                </a:moveTo>
                <a:lnTo>
                  <a:pt x="3043872" y="63627"/>
                </a:lnTo>
                <a:lnTo>
                  <a:pt x="3074328" y="65901"/>
                </a:lnTo>
                <a:lnTo>
                  <a:pt x="3101498" y="72724"/>
                </a:lnTo>
                <a:lnTo>
                  <a:pt x="3145980" y="100025"/>
                </a:lnTo>
                <a:lnTo>
                  <a:pt x="3174430" y="143033"/>
                </a:lnTo>
                <a:lnTo>
                  <a:pt x="3183915" y="199224"/>
                </a:lnTo>
                <a:lnTo>
                  <a:pt x="3181560" y="228062"/>
                </a:lnTo>
                <a:lnTo>
                  <a:pt x="3162735" y="277036"/>
                </a:lnTo>
                <a:lnTo>
                  <a:pt x="3125905" y="313524"/>
                </a:lnTo>
                <a:lnTo>
                  <a:pt x="3075956" y="332207"/>
                </a:lnTo>
                <a:lnTo>
                  <a:pt x="3046374" y="334543"/>
                </a:lnTo>
                <a:lnTo>
                  <a:pt x="3208410" y="334543"/>
                </a:lnTo>
                <a:lnTo>
                  <a:pt x="3235185" y="300774"/>
                </a:lnTo>
                <a:lnTo>
                  <a:pt x="3254873" y="253512"/>
                </a:lnTo>
                <a:lnTo>
                  <a:pt x="3261436" y="199783"/>
                </a:lnTo>
                <a:lnTo>
                  <a:pt x="3259802" y="172551"/>
                </a:lnTo>
                <a:lnTo>
                  <a:pt x="3254903" y="146710"/>
                </a:lnTo>
                <a:lnTo>
                  <a:pt x="3246739" y="122259"/>
                </a:lnTo>
                <a:lnTo>
                  <a:pt x="3235312" y="99199"/>
                </a:lnTo>
                <a:lnTo>
                  <a:pt x="3220939" y="78079"/>
                </a:lnTo>
                <a:lnTo>
                  <a:pt x="3207727" y="63627"/>
                </a:lnTo>
                <a:close/>
              </a:path>
              <a:path w="4688205" h="398779">
                <a:moveTo>
                  <a:pt x="3870960" y="5003"/>
                </a:moveTo>
                <a:lnTo>
                  <a:pt x="3794277" y="5003"/>
                </a:lnTo>
                <a:lnTo>
                  <a:pt x="3697859" y="245351"/>
                </a:lnTo>
                <a:lnTo>
                  <a:pt x="3773293" y="245351"/>
                </a:lnTo>
                <a:lnTo>
                  <a:pt x="3870960" y="5003"/>
                </a:lnTo>
                <a:close/>
              </a:path>
              <a:path w="4688205" h="398779">
                <a:moveTo>
                  <a:pt x="3595598" y="5003"/>
                </a:moveTo>
                <a:lnTo>
                  <a:pt x="3532251" y="5003"/>
                </a:lnTo>
                <a:lnTo>
                  <a:pt x="3430549" y="244513"/>
                </a:lnTo>
                <a:lnTo>
                  <a:pt x="3506397" y="244513"/>
                </a:lnTo>
                <a:lnTo>
                  <a:pt x="3563645" y="110312"/>
                </a:lnTo>
                <a:lnTo>
                  <a:pt x="3640404" y="110312"/>
                </a:lnTo>
                <a:lnTo>
                  <a:pt x="3595598" y="5003"/>
                </a:lnTo>
                <a:close/>
              </a:path>
              <a:path w="4688205" h="398779">
                <a:moveTo>
                  <a:pt x="2511031" y="5003"/>
                </a:moveTo>
                <a:lnTo>
                  <a:pt x="2445181" y="5003"/>
                </a:lnTo>
                <a:lnTo>
                  <a:pt x="2445181" y="393166"/>
                </a:lnTo>
                <a:lnTo>
                  <a:pt x="2518537" y="393166"/>
                </a:lnTo>
                <a:lnTo>
                  <a:pt x="2518537" y="117817"/>
                </a:lnTo>
                <a:lnTo>
                  <a:pt x="2607065" y="117817"/>
                </a:lnTo>
                <a:lnTo>
                  <a:pt x="2511031" y="5003"/>
                </a:lnTo>
                <a:close/>
              </a:path>
              <a:path w="4688205" h="398779">
                <a:moveTo>
                  <a:pt x="2607065" y="117817"/>
                </a:moveTo>
                <a:lnTo>
                  <a:pt x="2518537" y="117817"/>
                </a:lnTo>
                <a:lnTo>
                  <a:pt x="2750540" y="393166"/>
                </a:lnTo>
                <a:lnTo>
                  <a:pt x="2815005" y="393166"/>
                </a:lnTo>
                <a:lnTo>
                  <a:pt x="2815005" y="275920"/>
                </a:lnTo>
                <a:lnTo>
                  <a:pt x="2741650" y="275920"/>
                </a:lnTo>
                <a:lnTo>
                  <a:pt x="2607065" y="117817"/>
                </a:lnTo>
                <a:close/>
              </a:path>
              <a:path w="4688205" h="398779">
                <a:moveTo>
                  <a:pt x="2815005" y="5003"/>
                </a:moveTo>
                <a:lnTo>
                  <a:pt x="2741650" y="5003"/>
                </a:lnTo>
                <a:lnTo>
                  <a:pt x="2741650" y="275920"/>
                </a:lnTo>
                <a:lnTo>
                  <a:pt x="2815005" y="275920"/>
                </a:lnTo>
                <a:lnTo>
                  <a:pt x="2815005" y="5003"/>
                </a:lnTo>
                <a:close/>
              </a:path>
              <a:path w="4688205" h="398779">
                <a:moveTo>
                  <a:pt x="2173909" y="0"/>
                </a:moveTo>
                <a:lnTo>
                  <a:pt x="2114726" y="6496"/>
                </a:lnTo>
                <a:lnTo>
                  <a:pt x="2062772" y="25984"/>
                </a:lnTo>
                <a:lnTo>
                  <a:pt x="2019631" y="57203"/>
                </a:lnTo>
                <a:lnTo>
                  <a:pt x="1986902" y="98920"/>
                </a:lnTo>
                <a:lnTo>
                  <a:pt x="1966282" y="147477"/>
                </a:lnTo>
                <a:lnTo>
                  <a:pt x="1959406" y="199224"/>
                </a:lnTo>
                <a:lnTo>
                  <a:pt x="1961125" y="226268"/>
                </a:lnTo>
                <a:lnTo>
                  <a:pt x="1974874" y="276770"/>
                </a:lnTo>
                <a:lnTo>
                  <a:pt x="2002024" y="321861"/>
                </a:lnTo>
                <a:lnTo>
                  <a:pt x="2040430" y="357776"/>
                </a:lnTo>
                <a:lnTo>
                  <a:pt x="2089076" y="383479"/>
                </a:lnTo>
                <a:lnTo>
                  <a:pt x="2143884" y="396537"/>
                </a:lnTo>
                <a:lnTo>
                  <a:pt x="2173351" y="398170"/>
                </a:lnTo>
                <a:lnTo>
                  <a:pt x="2203137" y="396565"/>
                </a:lnTo>
                <a:lnTo>
                  <a:pt x="2258081" y="383715"/>
                </a:lnTo>
                <a:lnTo>
                  <a:pt x="2306314" y="358313"/>
                </a:lnTo>
                <a:lnTo>
                  <a:pt x="2334290" y="333438"/>
                </a:lnTo>
                <a:lnTo>
                  <a:pt x="2173909" y="333438"/>
                </a:lnTo>
                <a:lnTo>
                  <a:pt x="2154688" y="332377"/>
                </a:lnTo>
                <a:lnTo>
                  <a:pt x="2103196" y="316484"/>
                </a:lnTo>
                <a:lnTo>
                  <a:pt x="2064044" y="283247"/>
                </a:lnTo>
                <a:lnTo>
                  <a:pt x="2041301" y="235902"/>
                </a:lnTo>
                <a:lnTo>
                  <a:pt x="2036927" y="199224"/>
                </a:lnTo>
                <a:lnTo>
                  <a:pt x="2037985" y="180286"/>
                </a:lnTo>
                <a:lnTo>
                  <a:pt x="2053869" y="129616"/>
                </a:lnTo>
                <a:lnTo>
                  <a:pt x="2087503" y="91227"/>
                </a:lnTo>
                <a:lnTo>
                  <a:pt x="2135873" y="69018"/>
                </a:lnTo>
                <a:lnTo>
                  <a:pt x="2173351" y="64744"/>
                </a:lnTo>
                <a:lnTo>
                  <a:pt x="2334590" y="64744"/>
                </a:lnTo>
                <a:lnTo>
                  <a:pt x="2325719" y="55227"/>
                </a:lnTo>
                <a:lnTo>
                  <a:pt x="2282405" y="24879"/>
                </a:lnTo>
                <a:lnTo>
                  <a:pt x="2231177" y="6219"/>
                </a:lnTo>
                <a:lnTo>
                  <a:pt x="2203296" y="1554"/>
                </a:lnTo>
                <a:lnTo>
                  <a:pt x="2173909" y="0"/>
                </a:lnTo>
                <a:close/>
              </a:path>
              <a:path w="4688205" h="398779">
                <a:moveTo>
                  <a:pt x="2334590" y="64744"/>
                </a:moveTo>
                <a:lnTo>
                  <a:pt x="2173351" y="64744"/>
                </a:lnTo>
                <a:lnTo>
                  <a:pt x="2192636" y="65813"/>
                </a:lnTo>
                <a:lnTo>
                  <a:pt x="2210828" y="68983"/>
                </a:lnTo>
                <a:lnTo>
                  <a:pt x="2259224" y="91045"/>
                </a:lnTo>
                <a:lnTo>
                  <a:pt x="2293251" y="129616"/>
                </a:lnTo>
                <a:lnTo>
                  <a:pt x="2309525" y="180393"/>
                </a:lnTo>
                <a:lnTo>
                  <a:pt x="2310612" y="199224"/>
                </a:lnTo>
                <a:lnTo>
                  <a:pt x="2308207" y="227464"/>
                </a:lnTo>
                <a:lnTo>
                  <a:pt x="2288967" y="275813"/>
                </a:lnTo>
                <a:lnTo>
                  <a:pt x="2251560" y="312334"/>
                </a:lnTo>
                <a:lnTo>
                  <a:pt x="2202446" y="331093"/>
                </a:lnTo>
                <a:lnTo>
                  <a:pt x="2173909" y="333438"/>
                </a:lnTo>
                <a:lnTo>
                  <a:pt x="2334290" y="333438"/>
                </a:lnTo>
                <a:lnTo>
                  <a:pt x="2359939" y="300228"/>
                </a:lnTo>
                <a:lnTo>
                  <a:pt x="2380873" y="251707"/>
                </a:lnTo>
                <a:lnTo>
                  <a:pt x="2387854" y="199224"/>
                </a:lnTo>
                <a:lnTo>
                  <a:pt x="2386065" y="171863"/>
                </a:lnTo>
                <a:lnTo>
                  <a:pt x="2380700" y="145634"/>
                </a:lnTo>
                <a:lnTo>
                  <a:pt x="2371759" y="120532"/>
                </a:lnTo>
                <a:lnTo>
                  <a:pt x="2359240" y="96558"/>
                </a:lnTo>
                <a:lnTo>
                  <a:pt x="2343702" y="74519"/>
                </a:lnTo>
                <a:lnTo>
                  <a:pt x="2334590" y="64744"/>
                </a:lnTo>
                <a:close/>
              </a:path>
              <a:path w="4688205" h="398779">
                <a:moveTo>
                  <a:pt x="1581226" y="5003"/>
                </a:moveTo>
                <a:lnTo>
                  <a:pt x="1513700" y="5003"/>
                </a:lnTo>
                <a:lnTo>
                  <a:pt x="1513700" y="393166"/>
                </a:lnTo>
                <a:lnTo>
                  <a:pt x="1588731" y="393166"/>
                </a:lnTo>
                <a:lnTo>
                  <a:pt x="1588731" y="120599"/>
                </a:lnTo>
                <a:lnTo>
                  <a:pt x="1677518" y="120599"/>
                </a:lnTo>
                <a:lnTo>
                  <a:pt x="1581226" y="5003"/>
                </a:lnTo>
                <a:close/>
              </a:path>
              <a:path w="4688205" h="398779">
                <a:moveTo>
                  <a:pt x="1903260" y="120599"/>
                </a:moveTo>
                <a:lnTo>
                  <a:pt x="1828241" y="120599"/>
                </a:lnTo>
                <a:lnTo>
                  <a:pt x="1828241" y="393166"/>
                </a:lnTo>
                <a:lnTo>
                  <a:pt x="1903260" y="393166"/>
                </a:lnTo>
                <a:lnTo>
                  <a:pt x="1903260" y="120599"/>
                </a:lnTo>
                <a:close/>
              </a:path>
              <a:path w="4688205" h="398779">
                <a:moveTo>
                  <a:pt x="1677518" y="120599"/>
                </a:moveTo>
                <a:lnTo>
                  <a:pt x="1590941" y="120599"/>
                </a:lnTo>
                <a:lnTo>
                  <a:pt x="1703209" y="257302"/>
                </a:lnTo>
                <a:lnTo>
                  <a:pt x="1713763" y="257302"/>
                </a:lnTo>
                <a:lnTo>
                  <a:pt x="1795222" y="158102"/>
                </a:lnTo>
                <a:lnTo>
                  <a:pt x="1708759" y="158102"/>
                </a:lnTo>
                <a:lnTo>
                  <a:pt x="1677518" y="120599"/>
                </a:lnTo>
                <a:close/>
              </a:path>
              <a:path w="4688205" h="398779">
                <a:moveTo>
                  <a:pt x="1903260" y="5003"/>
                </a:moveTo>
                <a:lnTo>
                  <a:pt x="1836293" y="5003"/>
                </a:lnTo>
                <a:lnTo>
                  <a:pt x="1708759" y="158102"/>
                </a:lnTo>
                <a:lnTo>
                  <a:pt x="1795222" y="158102"/>
                </a:lnTo>
                <a:lnTo>
                  <a:pt x="1826018" y="120599"/>
                </a:lnTo>
                <a:lnTo>
                  <a:pt x="1903260" y="120599"/>
                </a:lnTo>
                <a:lnTo>
                  <a:pt x="1903260" y="5003"/>
                </a:lnTo>
                <a:close/>
              </a:path>
              <a:path w="4688205" h="398779">
                <a:moveTo>
                  <a:pt x="1211681" y="5003"/>
                </a:moveTo>
                <a:lnTo>
                  <a:pt x="1136662" y="5003"/>
                </a:lnTo>
                <a:lnTo>
                  <a:pt x="1136662" y="393166"/>
                </a:lnTo>
                <a:lnTo>
                  <a:pt x="1211681" y="393166"/>
                </a:lnTo>
                <a:lnTo>
                  <a:pt x="1211681" y="202565"/>
                </a:lnTo>
                <a:lnTo>
                  <a:pt x="1309864" y="202565"/>
                </a:lnTo>
                <a:lnTo>
                  <a:pt x="1296428" y="187833"/>
                </a:lnTo>
                <a:lnTo>
                  <a:pt x="1299279" y="184226"/>
                </a:lnTo>
                <a:lnTo>
                  <a:pt x="1211681" y="184226"/>
                </a:lnTo>
                <a:lnTo>
                  <a:pt x="1211681" y="5003"/>
                </a:lnTo>
                <a:close/>
              </a:path>
              <a:path w="4688205" h="398779">
                <a:moveTo>
                  <a:pt x="1309864" y="202565"/>
                </a:moveTo>
                <a:lnTo>
                  <a:pt x="1211681" y="202565"/>
                </a:lnTo>
                <a:lnTo>
                  <a:pt x="1387563" y="393166"/>
                </a:lnTo>
                <a:lnTo>
                  <a:pt x="1483702" y="393166"/>
                </a:lnTo>
                <a:lnTo>
                  <a:pt x="1309864" y="202565"/>
                </a:lnTo>
                <a:close/>
              </a:path>
              <a:path w="4688205" h="398779">
                <a:moveTo>
                  <a:pt x="1440916" y="5003"/>
                </a:moveTo>
                <a:lnTo>
                  <a:pt x="1355610" y="5003"/>
                </a:lnTo>
                <a:lnTo>
                  <a:pt x="1213358" y="184226"/>
                </a:lnTo>
                <a:lnTo>
                  <a:pt x="1299279" y="184226"/>
                </a:lnTo>
                <a:lnTo>
                  <a:pt x="1440916" y="5003"/>
                </a:lnTo>
                <a:close/>
              </a:path>
              <a:path w="4688205" h="398779">
                <a:moveTo>
                  <a:pt x="936929" y="0"/>
                </a:moveTo>
                <a:lnTo>
                  <a:pt x="877574" y="6323"/>
                </a:lnTo>
                <a:lnTo>
                  <a:pt x="824534" y="25285"/>
                </a:lnTo>
                <a:lnTo>
                  <a:pt x="780008" y="55918"/>
                </a:lnTo>
                <a:lnTo>
                  <a:pt x="746188" y="97256"/>
                </a:lnTo>
                <a:lnTo>
                  <a:pt x="724820" y="146919"/>
                </a:lnTo>
                <a:lnTo>
                  <a:pt x="717702" y="202565"/>
                </a:lnTo>
                <a:lnTo>
                  <a:pt x="719430" y="229384"/>
                </a:lnTo>
                <a:lnTo>
                  <a:pt x="733256" y="279747"/>
                </a:lnTo>
                <a:lnTo>
                  <a:pt x="760466" y="324931"/>
                </a:lnTo>
                <a:lnTo>
                  <a:pt x="798460" y="360152"/>
                </a:lnTo>
                <a:lnTo>
                  <a:pt x="846330" y="384416"/>
                </a:lnTo>
                <a:lnTo>
                  <a:pt x="901210" y="396641"/>
                </a:lnTo>
                <a:lnTo>
                  <a:pt x="931100" y="398170"/>
                </a:lnTo>
                <a:lnTo>
                  <a:pt x="951555" y="397650"/>
                </a:lnTo>
                <a:lnTo>
                  <a:pt x="1005001" y="389839"/>
                </a:lnTo>
                <a:lnTo>
                  <a:pt x="1055956" y="370926"/>
                </a:lnTo>
                <a:lnTo>
                  <a:pt x="1074470" y="361772"/>
                </a:lnTo>
                <a:lnTo>
                  <a:pt x="1074470" y="333438"/>
                </a:lnTo>
                <a:lnTo>
                  <a:pt x="940269" y="333438"/>
                </a:lnTo>
                <a:lnTo>
                  <a:pt x="919950" y="332386"/>
                </a:lnTo>
                <a:lnTo>
                  <a:pt x="882435" y="323976"/>
                </a:lnTo>
                <a:lnTo>
                  <a:pt x="835652" y="296308"/>
                </a:lnTo>
                <a:lnTo>
                  <a:pt x="805536" y="253047"/>
                </a:lnTo>
                <a:lnTo>
                  <a:pt x="795223" y="199224"/>
                </a:lnTo>
                <a:lnTo>
                  <a:pt x="796378" y="180627"/>
                </a:lnTo>
                <a:lnTo>
                  <a:pt x="813701" y="130035"/>
                </a:lnTo>
                <a:lnTo>
                  <a:pt x="849781" y="91253"/>
                </a:lnTo>
                <a:lnTo>
                  <a:pt x="900880" y="69018"/>
                </a:lnTo>
                <a:lnTo>
                  <a:pt x="940269" y="64744"/>
                </a:lnTo>
                <a:lnTo>
                  <a:pt x="1070025" y="64744"/>
                </a:lnTo>
                <a:lnTo>
                  <a:pt x="1070025" y="33070"/>
                </a:lnTo>
                <a:lnTo>
                  <a:pt x="1034597" y="17645"/>
                </a:lnTo>
                <a:lnTo>
                  <a:pt x="985748" y="4221"/>
                </a:lnTo>
                <a:lnTo>
                  <a:pt x="953377" y="469"/>
                </a:lnTo>
                <a:lnTo>
                  <a:pt x="936929" y="0"/>
                </a:lnTo>
                <a:close/>
              </a:path>
              <a:path w="4688205" h="398779">
                <a:moveTo>
                  <a:pt x="1074470" y="291198"/>
                </a:moveTo>
                <a:lnTo>
                  <a:pt x="1034076" y="311415"/>
                </a:lnTo>
                <a:lnTo>
                  <a:pt x="986554" y="328278"/>
                </a:lnTo>
                <a:lnTo>
                  <a:pt x="940269" y="333438"/>
                </a:lnTo>
                <a:lnTo>
                  <a:pt x="1074470" y="333438"/>
                </a:lnTo>
                <a:lnTo>
                  <a:pt x="1074470" y="291198"/>
                </a:lnTo>
                <a:close/>
              </a:path>
              <a:path w="4688205" h="398779">
                <a:moveTo>
                  <a:pt x="1070025" y="64744"/>
                </a:moveTo>
                <a:lnTo>
                  <a:pt x="940269" y="64744"/>
                </a:lnTo>
                <a:lnTo>
                  <a:pt x="956639" y="65318"/>
                </a:lnTo>
                <a:lnTo>
                  <a:pt x="972677" y="67038"/>
                </a:lnTo>
                <a:lnTo>
                  <a:pt x="1019312" y="79207"/>
                </a:lnTo>
                <a:lnTo>
                  <a:pt x="1070025" y="103644"/>
                </a:lnTo>
                <a:lnTo>
                  <a:pt x="1070025" y="64744"/>
                </a:lnTo>
                <a:close/>
              </a:path>
              <a:path w="4688205" h="398779">
                <a:moveTo>
                  <a:pt x="678941" y="5003"/>
                </a:moveTo>
                <a:lnTo>
                  <a:pt x="428028" y="5003"/>
                </a:lnTo>
                <a:lnTo>
                  <a:pt x="428028" y="393166"/>
                </a:lnTo>
                <a:lnTo>
                  <a:pt x="682815" y="393166"/>
                </a:lnTo>
                <a:lnTo>
                  <a:pt x="682815" y="334543"/>
                </a:lnTo>
                <a:lnTo>
                  <a:pt x="503047" y="334543"/>
                </a:lnTo>
                <a:lnTo>
                  <a:pt x="503047" y="224231"/>
                </a:lnTo>
                <a:lnTo>
                  <a:pt x="671423" y="224231"/>
                </a:lnTo>
                <a:lnTo>
                  <a:pt x="671423" y="165608"/>
                </a:lnTo>
                <a:lnTo>
                  <a:pt x="503047" y="165608"/>
                </a:lnTo>
                <a:lnTo>
                  <a:pt x="503047" y="63627"/>
                </a:lnTo>
                <a:lnTo>
                  <a:pt x="678941" y="63627"/>
                </a:lnTo>
                <a:lnTo>
                  <a:pt x="678941" y="5003"/>
                </a:lnTo>
                <a:close/>
              </a:path>
              <a:path w="4688205" h="398779">
                <a:moveTo>
                  <a:pt x="75018" y="5003"/>
                </a:moveTo>
                <a:lnTo>
                  <a:pt x="0" y="5003"/>
                </a:lnTo>
                <a:lnTo>
                  <a:pt x="0" y="393166"/>
                </a:lnTo>
                <a:lnTo>
                  <a:pt x="75018" y="393166"/>
                </a:lnTo>
                <a:lnTo>
                  <a:pt x="75018" y="229235"/>
                </a:lnTo>
                <a:lnTo>
                  <a:pt x="351497" y="229235"/>
                </a:lnTo>
                <a:lnTo>
                  <a:pt x="351497" y="168389"/>
                </a:lnTo>
                <a:lnTo>
                  <a:pt x="75018" y="168389"/>
                </a:lnTo>
                <a:lnTo>
                  <a:pt x="75018" y="5003"/>
                </a:lnTo>
                <a:close/>
              </a:path>
              <a:path w="4688205" h="398779">
                <a:moveTo>
                  <a:pt x="351497" y="229235"/>
                </a:moveTo>
                <a:lnTo>
                  <a:pt x="276478" y="229235"/>
                </a:lnTo>
                <a:lnTo>
                  <a:pt x="276478" y="393166"/>
                </a:lnTo>
                <a:lnTo>
                  <a:pt x="351497" y="393166"/>
                </a:lnTo>
                <a:lnTo>
                  <a:pt x="351497" y="229235"/>
                </a:lnTo>
                <a:close/>
              </a:path>
              <a:path w="4688205" h="398779">
                <a:moveTo>
                  <a:pt x="351497" y="5003"/>
                </a:moveTo>
                <a:lnTo>
                  <a:pt x="276478" y="5003"/>
                </a:lnTo>
                <a:lnTo>
                  <a:pt x="276478" y="168389"/>
                </a:lnTo>
                <a:lnTo>
                  <a:pt x="351497" y="168389"/>
                </a:lnTo>
                <a:lnTo>
                  <a:pt x="351497" y="5003"/>
                </a:lnTo>
                <a:close/>
              </a:path>
            </a:pathLst>
          </a:custGeom>
          <a:solidFill>
            <a:srgbClr val="231F20"/>
          </a:solidFill>
        </p:spPr>
        <p:txBody>
          <a:bodyPr wrap="square" lIns="0" tIns="0" rIns="0" bIns="0" rtlCol="0"/>
          <a:lstStyle/>
          <a:p>
            <a:endParaRPr/>
          </a:p>
        </p:txBody>
      </p:sp>
      <p:pic>
        <p:nvPicPr>
          <p:cNvPr id="12" name="Picture 11">
            <a:extLst>
              <a:ext uri="{FF2B5EF4-FFF2-40B4-BE49-F238E27FC236}">
                <a16:creationId xmlns:a16="http://schemas.microsoft.com/office/drawing/2014/main" id="{451F19F0-F4A9-4860-B672-AC496204C94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75877" y="9169111"/>
            <a:ext cx="5473700" cy="1157898"/>
          </a:xfrm>
          <a:prstGeom prst="rect">
            <a:avLst/>
          </a:prstGeom>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l="5799" t="1458" r="4348" b="5278"/>
          <a:stretch/>
        </p:blipFill>
        <p:spPr>
          <a:xfrm>
            <a:off x="9446798" y="8604829"/>
            <a:ext cx="2404519" cy="2482083"/>
          </a:xfrm>
          <a:prstGeom prst="rect">
            <a:avLst/>
          </a:prstGeom>
        </p:spPr>
      </p:pic>
      <p:pic>
        <p:nvPicPr>
          <p:cNvPr id="10" name="Picture 9" descr="A picture containing shape&#10;&#10;Description automatically generated">
            <a:extLst>
              <a:ext uri="{FF2B5EF4-FFF2-40B4-BE49-F238E27FC236}">
                <a16:creationId xmlns:a16="http://schemas.microsoft.com/office/drawing/2014/main" id="{9B6979A6-058C-2A9F-EFB4-2AC2C3A3FD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799" t="1458" r="4348" b="5278"/>
          <a:stretch/>
        </p:blipFill>
        <p:spPr>
          <a:xfrm>
            <a:off x="13515142" y="-470602"/>
            <a:ext cx="6227990" cy="643599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6" y="-224086"/>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a:xfrm>
            <a:off x="293607" y="275976"/>
            <a:ext cx="13694216" cy="1016000"/>
          </a:xfrm>
        </p:spPr>
        <p:txBody>
          <a:bodyPr/>
          <a:lstStyle/>
          <a:p>
            <a:pPr algn="l"/>
            <a:r>
              <a:rPr lang="en-GB"/>
              <a:t>Timeline for Work Experience</a:t>
            </a:r>
          </a:p>
        </p:txBody>
      </p:sp>
      <p:sp>
        <p:nvSpPr>
          <p:cNvPr id="3" name="Text Placeholder 2"/>
          <p:cNvSpPr>
            <a:spLocks noGrp="1"/>
          </p:cNvSpPr>
          <p:nvPr>
            <p:ph type="body" idx="1"/>
          </p:nvPr>
        </p:nvSpPr>
        <p:spPr>
          <a:xfrm>
            <a:off x="928327" y="2269517"/>
            <a:ext cx="18595799" cy="2031325"/>
          </a:xfrm>
        </p:spPr>
        <p:txBody>
          <a:bodyPr/>
          <a:lstStyle/>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387595" y="9134993"/>
            <a:ext cx="1118252" cy="1404718"/>
          </a:xfrm>
          <a:prstGeom prst="rect">
            <a:avLst/>
          </a:prstGeom>
          <a:blipFill>
            <a:blip r:embed="rId3" cstate="print"/>
            <a:stretch>
              <a:fillRect/>
            </a:stretch>
          </a:blipFill>
        </p:spPr>
        <p:txBody>
          <a:bodyPr wrap="square" lIns="0" tIns="0" rIns="0" bIns="0" rtlCol="0"/>
          <a:lstStyle/>
          <a:p>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799" t="1458" r="4348" b="5278"/>
          <a:stretch/>
        </p:blipFill>
        <p:spPr>
          <a:xfrm>
            <a:off x="16908801" y="9134993"/>
            <a:ext cx="1198710" cy="1237378"/>
          </a:xfrm>
          <a:prstGeom prst="rect">
            <a:avLst/>
          </a:prstGeom>
        </p:spPr>
      </p:pic>
      <p:sp>
        <p:nvSpPr>
          <p:cNvPr id="10" name="Text Placeholder 2"/>
          <p:cNvSpPr txBox="1">
            <a:spLocks/>
          </p:cNvSpPr>
          <p:nvPr/>
        </p:nvSpPr>
        <p:spPr>
          <a:xfrm>
            <a:off x="747799" y="2313672"/>
            <a:ext cx="9220200" cy="2031325"/>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742950" lvl="1" indent="-285750">
              <a:buFont typeface="Arial" panose="020B0604020202020204" pitchFamily="34" charset="0"/>
              <a:buChar char="•"/>
            </a:pPr>
            <a:endParaRPr lang="en-GB" sz="4400" kern="0">
              <a:solidFill>
                <a:sysClr val="windowText" lastClr="000000"/>
              </a:solidFill>
            </a:endParaRPr>
          </a:p>
          <a:p>
            <a:pPr marL="742950" lvl="1" indent="-285750">
              <a:buFont typeface="Arial" panose="020B0604020202020204" pitchFamily="34" charset="0"/>
              <a:buChar char="•"/>
            </a:pPr>
            <a:endParaRPr lang="en-GB" sz="4400" kern="0">
              <a:solidFill>
                <a:sysClr val="windowText" lastClr="000000"/>
              </a:solidFill>
            </a:endParaRPr>
          </a:p>
          <a:p>
            <a:pPr lvl="1"/>
            <a:endParaRPr lang="en-GB" sz="4400" kern="0">
              <a:solidFill>
                <a:sysClr val="windowText" lastClr="000000"/>
              </a:solidFill>
            </a:endParaRPr>
          </a:p>
        </p:txBody>
      </p:sp>
      <p:sp>
        <p:nvSpPr>
          <p:cNvPr id="11" name="Text Placeholder 2"/>
          <p:cNvSpPr txBox="1">
            <a:spLocks/>
          </p:cNvSpPr>
          <p:nvPr/>
        </p:nvSpPr>
        <p:spPr>
          <a:xfrm>
            <a:off x="300399" y="1944384"/>
            <a:ext cx="18779722" cy="10710624"/>
          </a:xfrm>
          <a:prstGeom prst="rect">
            <a:avLst/>
          </a:prstGeom>
        </p:spPr>
        <p:txBody>
          <a:bodyPr wrap="square" lIns="0" tIns="0" rIns="0" bIns="0" anchor="t">
            <a:sp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lvl="1">
              <a:spcBef>
                <a:spcPts val="1200"/>
              </a:spcBef>
            </a:pPr>
            <a:r>
              <a:rPr lang="en-GB" sz="4400" kern="0" dirty="0">
                <a:solidFill>
                  <a:schemeClr val="accent2"/>
                </a:solidFill>
              </a:rPr>
              <a:t>September 2024 - </a:t>
            </a:r>
            <a:r>
              <a:rPr lang="en-GB" sz="4400" kern="0" dirty="0"/>
              <a:t>Launch of Work Experience and access to </a:t>
            </a:r>
            <a:r>
              <a:rPr lang="en-GB" sz="4400" kern="0" dirty="0" err="1"/>
              <a:t>Unifrog</a:t>
            </a:r>
            <a:endParaRPr lang="en-GB" sz="4400" kern="0" dirty="0" err="1">
              <a:cs typeface="Calibri"/>
            </a:endParaRPr>
          </a:p>
          <a:p>
            <a:pPr lvl="1">
              <a:spcBef>
                <a:spcPts val="1200"/>
              </a:spcBef>
            </a:pPr>
            <a:r>
              <a:rPr lang="en-GB" sz="4400" kern="0" dirty="0">
                <a:solidFill>
                  <a:schemeClr val="accent2"/>
                </a:solidFill>
              </a:rPr>
              <a:t>September 2024 to December 2024 - </a:t>
            </a:r>
            <a:r>
              <a:rPr lang="en-GB" sz="4400" kern="0" dirty="0">
                <a:solidFill>
                  <a:srgbClr val="000000"/>
                </a:solidFill>
              </a:rPr>
              <a:t>Students</a:t>
            </a:r>
            <a:r>
              <a:rPr lang="en-GB" sz="4400" kern="0" dirty="0"/>
              <a:t> source a placement </a:t>
            </a:r>
            <a:endParaRPr lang="en-GB" sz="4400" b="1" kern="0" dirty="0">
              <a:ea typeface="Calibri"/>
              <a:cs typeface="Calibri"/>
            </a:endParaRPr>
          </a:p>
          <a:p>
            <a:pPr lvl="1">
              <a:spcBef>
                <a:spcPts val="1200"/>
              </a:spcBef>
            </a:pPr>
            <a:r>
              <a:rPr lang="en-GB" sz="4400" kern="0" dirty="0">
                <a:solidFill>
                  <a:schemeClr val="accent2"/>
                </a:solidFill>
              </a:rPr>
              <a:t>Friday 13th December 2024 - </a:t>
            </a:r>
            <a:r>
              <a:rPr lang="en-GB" sz="4400" kern="0" dirty="0"/>
              <a:t>Deadline for uploading placement to </a:t>
            </a:r>
            <a:r>
              <a:rPr lang="en-GB" sz="4400" kern="0" dirty="0" err="1"/>
              <a:t>Unifrog</a:t>
            </a:r>
            <a:endParaRPr lang="en-GB" sz="4400" kern="0" dirty="0">
              <a:cs typeface="Calibri"/>
            </a:endParaRPr>
          </a:p>
          <a:p>
            <a:pPr lvl="1">
              <a:spcBef>
                <a:spcPts val="1200"/>
              </a:spcBef>
            </a:pPr>
            <a:r>
              <a:rPr lang="en-GB" sz="4400" kern="0" dirty="0">
                <a:solidFill>
                  <a:schemeClr val="accent2"/>
                </a:solidFill>
                <a:cs typeface="Calibri"/>
              </a:rPr>
              <a:t>December 2024 – March 2025</a:t>
            </a:r>
            <a:endParaRPr lang="en-GB" sz="4400" kern="0" dirty="0">
              <a:solidFill>
                <a:schemeClr val="accent2"/>
              </a:solidFill>
              <a:ea typeface="Calibri"/>
              <a:cs typeface="Calibri"/>
            </a:endParaRPr>
          </a:p>
          <a:p>
            <a:pPr lvl="1">
              <a:spcBef>
                <a:spcPts val="1200"/>
              </a:spcBef>
            </a:pPr>
            <a:r>
              <a:rPr lang="en-GB" sz="4400" kern="0" dirty="0">
                <a:solidFill>
                  <a:schemeClr val="accent2"/>
                </a:solidFill>
                <a:ea typeface="+mn-lt"/>
                <a:cs typeface="+mn-lt"/>
              </a:rPr>
              <a:t>–</a:t>
            </a:r>
            <a:r>
              <a:rPr lang="en-GB" sz="4400" kern="0" dirty="0">
                <a:solidFill>
                  <a:schemeClr val="accent2"/>
                </a:solidFill>
              </a:rPr>
              <a:t> </a:t>
            </a:r>
            <a:r>
              <a:rPr lang="en-GB" sz="4400" kern="0" dirty="0"/>
              <a:t>Placements checked and finalised by the careers team </a:t>
            </a:r>
            <a:endParaRPr lang="en-GB" sz="4400" kern="0" dirty="0">
              <a:cs typeface="Calibri"/>
            </a:endParaRPr>
          </a:p>
          <a:p>
            <a:pPr lvl="1">
              <a:spcBef>
                <a:spcPts val="1200"/>
              </a:spcBef>
            </a:pPr>
            <a:r>
              <a:rPr lang="en-GB" sz="4400" kern="0" dirty="0">
                <a:solidFill>
                  <a:schemeClr val="accent2"/>
                </a:solidFill>
                <a:ea typeface="+mn-lt"/>
                <a:cs typeface="+mn-lt"/>
              </a:rPr>
              <a:t>–</a:t>
            </a:r>
            <a:r>
              <a:rPr lang="en-GB" sz="4400" kern="0" dirty="0">
                <a:solidFill>
                  <a:schemeClr val="accent2"/>
                </a:solidFill>
              </a:rPr>
              <a:t> </a:t>
            </a:r>
            <a:r>
              <a:rPr lang="en-GB" sz="4400" kern="0" dirty="0"/>
              <a:t>Students attend preparation sessions on expectations of the workplace and visit their employer</a:t>
            </a:r>
            <a:endParaRPr lang="en-GB" sz="4400" kern="0" dirty="0">
              <a:cs typeface="Calibri"/>
            </a:endParaRPr>
          </a:p>
          <a:p>
            <a:pPr lvl="1">
              <a:spcBef>
                <a:spcPts val="1200"/>
              </a:spcBef>
            </a:pPr>
            <a:r>
              <a:rPr lang="en-GB" sz="4400" kern="0" dirty="0">
                <a:solidFill>
                  <a:srgbClr val="C00000"/>
                </a:solidFill>
                <a:latin typeface="Calibri"/>
                <a:ea typeface="Calibri"/>
                <a:cs typeface="Calibri"/>
              </a:rPr>
              <a:t>January 2025</a:t>
            </a:r>
            <a:r>
              <a:rPr lang="en-GB" sz="4400" kern="0" dirty="0">
                <a:solidFill>
                  <a:srgbClr val="000000"/>
                </a:solidFill>
                <a:latin typeface="Calibri"/>
                <a:ea typeface="Calibri"/>
                <a:cs typeface="Calibri"/>
              </a:rPr>
              <a:t> – mock interview </a:t>
            </a:r>
          </a:p>
          <a:p>
            <a:pPr lvl="1">
              <a:spcBef>
                <a:spcPts val="1200"/>
              </a:spcBef>
            </a:pPr>
            <a:r>
              <a:rPr lang="en-GB" sz="4400" kern="0" dirty="0">
                <a:solidFill>
                  <a:srgbClr val="C00000"/>
                </a:solidFill>
                <a:latin typeface="Calibri"/>
                <a:ea typeface="Lato"/>
                <a:cs typeface="Lato"/>
              </a:rPr>
              <a:t>Monday 17th to Friday 21st March 2025</a:t>
            </a:r>
            <a:r>
              <a:rPr lang="en-GB" sz="4400" kern="0" dirty="0">
                <a:solidFill>
                  <a:schemeClr val="accent2"/>
                </a:solidFill>
              </a:rPr>
              <a:t> - </a:t>
            </a:r>
            <a:r>
              <a:rPr lang="en-GB" sz="4400" kern="0" dirty="0"/>
              <a:t>Students out on placement week</a:t>
            </a:r>
            <a:endParaRPr lang="en-GB" sz="4400" kern="0" dirty="0">
              <a:ea typeface="Calibri"/>
              <a:cs typeface="Calibri"/>
            </a:endParaRPr>
          </a:p>
          <a:p>
            <a:pPr lvl="1">
              <a:spcBef>
                <a:spcPts val="1200"/>
              </a:spcBef>
            </a:pPr>
            <a:r>
              <a:rPr lang="en-GB" sz="4400" kern="0" dirty="0">
                <a:solidFill>
                  <a:schemeClr val="accent2"/>
                </a:solidFill>
              </a:rPr>
              <a:t>March 2025 – </a:t>
            </a:r>
            <a:r>
              <a:rPr lang="en-GB" sz="4400" kern="0" dirty="0"/>
              <a:t>reflections and feedback from employer</a:t>
            </a:r>
            <a:endParaRPr lang="en-GB" sz="4400" kern="0" dirty="0">
              <a:cs typeface="Calibri"/>
            </a:endParaRPr>
          </a:p>
          <a:p>
            <a:pPr lvl="1"/>
            <a:endParaRPr lang="en-GB" sz="4400" kern="0">
              <a:solidFill>
                <a:srgbClr val="C00000"/>
              </a:solidFill>
              <a:cs typeface="Calibri"/>
            </a:endParaRPr>
          </a:p>
          <a:p>
            <a:pPr marL="742950" lvl="1" indent="-285750">
              <a:buFont typeface="Arial" panose="020B0604020202020204" pitchFamily="34" charset="0"/>
              <a:buChar char="•"/>
            </a:pPr>
            <a:endParaRPr lang="en-GB" sz="4400" kern="0">
              <a:cs typeface="Calibri"/>
            </a:endParaRPr>
          </a:p>
          <a:p>
            <a:pPr marL="742950" lvl="1" indent="-285750">
              <a:buFont typeface="Arial" panose="020B0604020202020204" pitchFamily="34" charset="0"/>
              <a:buChar char="•"/>
            </a:pPr>
            <a:endParaRPr lang="en-GB" sz="4400" kern="0">
              <a:solidFill>
                <a:sysClr val="windowText" lastClr="000000"/>
              </a:solidFill>
            </a:endParaRPr>
          </a:p>
          <a:p>
            <a:pPr marL="742950" lvl="1" indent="-285750">
              <a:buFont typeface="Arial" panose="020B0604020202020204" pitchFamily="34" charset="0"/>
              <a:buChar char="•"/>
            </a:pPr>
            <a:endParaRPr lang="en-GB" sz="4400" kern="0">
              <a:solidFill>
                <a:sysClr val="windowText" lastClr="000000"/>
              </a:solidFill>
            </a:endParaRPr>
          </a:p>
        </p:txBody>
      </p:sp>
    </p:spTree>
    <p:extLst>
      <p:ext uri="{BB962C8B-B14F-4D97-AF65-F5344CB8AC3E}">
        <p14:creationId xmlns:p14="http://schemas.microsoft.com/office/powerpoint/2010/main" val="1004476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546" y="-224086"/>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a:xfrm>
            <a:off x="293607" y="275976"/>
            <a:ext cx="13694216" cy="1016000"/>
          </a:xfrm>
        </p:spPr>
        <p:txBody>
          <a:bodyPr/>
          <a:lstStyle/>
          <a:p>
            <a:pPr algn="l"/>
            <a:r>
              <a:rPr lang="en-GB"/>
              <a:t>Who to contact if you need support</a:t>
            </a:r>
          </a:p>
        </p:txBody>
      </p:sp>
      <p:sp>
        <p:nvSpPr>
          <p:cNvPr id="3" name="Text Placeholder 2"/>
          <p:cNvSpPr>
            <a:spLocks noGrp="1"/>
          </p:cNvSpPr>
          <p:nvPr>
            <p:ph type="body" idx="1"/>
          </p:nvPr>
        </p:nvSpPr>
        <p:spPr>
          <a:xfrm>
            <a:off x="928327" y="2269517"/>
            <a:ext cx="18595799" cy="2031325"/>
          </a:xfrm>
        </p:spPr>
        <p:txBody>
          <a:bodyPr/>
          <a:lstStyle/>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254687" y="9134993"/>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81327" y="9134993"/>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424904" y="9134993"/>
            <a:ext cx="1198710" cy="1237378"/>
          </a:xfrm>
          <a:prstGeom prst="rect">
            <a:avLst/>
          </a:prstGeom>
        </p:spPr>
      </p:pic>
      <p:sp>
        <p:nvSpPr>
          <p:cNvPr id="6" name="Text Placeholder 2">
            <a:extLst>
              <a:ext uri="{FF2B5EF4-FFF2-40B4-BE49-F238E27FC236}">
                <a16:creationId xmlns:a16="http://schemas.microsoft.com/office/drawing/2014/main" id="{4AF6CA73-4B51-538D-E781-A45AED0CAE42}"/>
              </a:ext>
            </a:extLst>
          </p:cNvPr>
          <p:cNvSpPr txBox="1">
            <a:spLocks/>
          </p:cNvSpPr>
          <p:nvPr/>
        </p:nvSpPr>
        <p:spPr>
          <a:xfrm>
            <a:off x="7627726" y="2368124"/>
            <a:ext cx="10807256" cy="1354217"/>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4400" u="sng" kern="0" dirty="0">
                <a:solidFill>
                  <a:srgbClr val="F3AA0F"/>
                </a:solidFill>
              </a:rPr>
              <a:t>Mrs J Haigh</a:t>
            </a:r>
          </a:p>
          <a:p>
            <a:pPr lvl="1"/>
            <a:r>
              <a:rPr lang="en-GB" sz="4400" kern="0" dirty="0">
                <a:hlinkClick r:id="rId6"/>
              </a:rPr>
              <a:t>jhaigh@heckgrammar.co.uk</a:t>
            </a:r>
            <a:r>
              <a:rPr lang="en-GB" sz="4400" kern="0" dirty="0"/>
              <a:t> </a:t>
            </a:r>
          </a:p>
        </p:txBody>
      </p:sp>
      <p:pic>
        <p:nvPicPr>
          <p:cNvPr id="10" name="Picture 9">
            <a:extLst>
              <a:ext uri="{FF2B5EF4-FFF2-40B4-BE49-F238E27FC236}">
                <a16:creationId xmlns:a16="http://schemas.microsoft.com/office/drawing/2014/main" id="{2F4AD575-465E-7E73-19EB-01B1710433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187" y="2104486"/>
            <a:ext cx="2907030" cy="3867248"/>
          </a:xfrm>
          <a:prstGeom prst="rect">
            <a:avLst/>
          </a:prstGeom>
        </p:spPr>
      </p:pic>
      <p:pic>
        <p:nvPicPr>
          <p:cNvPr id="12" name="Picture 11" descr="A person with glasses smiling&#10;&#10;Description automatically generated">
            <a:extLst>
              <a:ext uri="{FF2B5EF4-FFF2-40B4-BE49-F238E27FC236}">
                <a16:creationId xmlns:a16="http://schemas.microsoft.com/office/drawing/2014/main" id="{440BE93C-5BF0-B56E-B636-B84C8FC3AF16}"/>
              </a:ext>
            </a:extLst>
          </p:cNvPr>
          <p:cNvPicPr>
            <a:picLocks noChangeAspect="1"/>
          </p:cNvPicPr>
          <p:nvPr/>
        </p:nvPicPr>
        <p:blipFill>
          <a:blip r:embed="rId8"/>
          <a:stretch>
            <a:fillRect/>
          </a:stretch>
        </p:blipFill>
        <p:spPr>
          <a:xfrm>
            <a:off x="4233742" y="2113525"/>
            <a:ext cx="2907545" cy="3842809"/>
          </a:xfrm>
          <a:prstGeom prst="rect">
            <a:avLst/>
          </a:prstGeom>
        </p:spPr>
      </p:pic>
      <p:sp>
        <p:nvSpPr>
          <p:cNvPr id="14" name="Text Placeholder 2">
            <a:extLst>
              <a:ext uri="{FF2B5EF4-FFF2-40B4-BE49-F238E27FC236}">
                <a16:creationId xmlns:a16="http://schemas.microsoft.com/office/drawing/2014/main" id="{2D28BB1D-AF53-ECB8-C369-065F539DF01F}"/>
              </a:ext>
            </a:extLst>
          </p:cNvPr>
          <p:cNvSpPr txBox="1">
            <a:spLocks/>
          </p:cNvSpPr>
          <p:nvPr/>
        </p:nvSpPr>
        <p:spPr>
          <a:xfrm>
            <a:off x="302363" y="6229403"/>
            <a:ext cx="14372909" cy="2708434"/>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4400" kern="0" dirty="0"/>
              <a:t>Based in B013 at the back of the Swann Hall. </a:t>
            </a:r>
            <a:endParaRPr lang="en-US" sz="4400" kern="0" dirty="0"/>
          </a:p>
          <a:p>
            <a:pPr lvl="1"/>
            <a:endParaRPr lang="en-GB" sz="4400" kern="0" dirty="0">
              <a:cs typeface="Calibri"/>
            </a:endParaRPr>
          </a:p>
          <a:p>
            <a:pPr lvl="1"/>
            <a:r>
              <a:rPr lang="en-GB" sz="4400" kern="0" dirty="0">
                <a:cs typeface="Calibri"/>
              </a:rPr>
              <a:t>An information booklet will be given to you during form time and also electronically sent to parents/carers. </a:t>
            </a:r>
            <a:endParaRPr lang="en-GB" sz="4400" kern="0" dirty="0">
              <a:solidFill>
                <a:sysClr val="windowText" lastClr="000000"/>
              </a:solidFill>
              <a:cs typeface="Calibri"/>
            </a:endParaRPr>
          </a:p>
        </p:txBody>
      </p:sp>
      <p:sp>
        <p:nvSpPr>
          <p:cNvPr id="15" name="Text Placeholder 2">
            <a:extLst>
              <a:ext uri="{FF2B5EF4-FFF2-40B4-BE49-F238E27FC236}">
                <a16:creationId xmlns:a16="http://schemas.microsoft.com/office/drawing/2014/main" id="{4926055B-0572-4752-B1AF-A3118D649BCD}"/>
              </a:ext>
            </a:extLst>
          </p:cNvPr>
          <p:cNvSpPr txBox="1">
            <a:spLocks/>
          </p:cNvSpPr>
          <p:nvPr/>
        </p:nvSpPr>
        <p:spPr>
          <a:xfrm>
            <a:off x="7724094" y="4034641"/>
            <a:ext cx="10322432" cy="2185214"/>
          </a:xfrm>
          <a:prstGeom prst="rect">
            <a:avLst/>
          </a:prstGeom>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pPr>
            <a:r>
              <a:rPr lang="en-GB" sz="4400" u="sng" kern="0" dirty="0">
                <a:solidFill>
                  <a:srgbClr val="C00000"/>
                </a:solidFill>
              </a:rPr>
              <a:t>Mrs E Ellis </a:t>
            </a:r>
            <a:endParaRPr lang="en-GB" sz="4400" u="sng" kern="0" dirty="0">
              <a:solidFill>
                <a:srgbClr val="C00000"/>
              </a:solidFill>
              <a:cs typeface="Calibri"/>
            </a:endParaRPr>
          </a:p>
          <a:p>
            <a:pPr lvl="1">
              <a:spcBef>
                <a:spcPts val="1200"/>
              </a:spcBef>
            </a:pPr>
            <a:r>
              <a:rPr lang="en-GB" sz="4400" kern="0" dirty="0">
                <a:solidFill>
                  <a:srgbClr val="C00000"/>
                </a:solidFill>
                <a:hlinkClick r:id="rId9"/>
              </a:rPr>
              <a:t>eellis@heckgrammar.co.uk</a:t>
            </a:r>
            <a:endParaRPr lang="en-GB" sz="4400" kern="0" dirty="0">
              <a:solidFill>
                <a:srgbClr val="C00000"/>
              </a:solidFill>
              <a:cs typeface="Calibri"/>
            </a:endParaRPr>
          </a:p>
          <a:p>
            <a:pPr marL="742950" lvl="1" indent="-285750">
              <a:buFont typeface="Arial" panose="020B0604020202020204" pitchFamily="34" charset="0"/>
              <a:buChar char="•"/>
            </a:pPr>
            <a:endParaRPr lang="en-GB" sz="4400" kern="0">
              <a:solidFill>
                <a:sysClr val="windowText" lastClr="000000"/>
              </a:solidFill>
              <a:cs typeface="Calibri"/>
            </a:endParaRPr>
          </a:p>
        </p:txBody>
      </p:sp>
    </p:spTree>
    <p:extLst>
      <p:ext uri="{BB962C8B-B14F-4D97-AF65-F5344CB8AC3E}">
        <p14:creationId xmlns:p14="http://schemas.microsoft.com/office/powerpoint/2010/main" val="65178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wrap="square" lIns="0" tIns="0" rIns="0" bIns="0" anchor="t">
            <a:spAutoFit/>
          </a:bodyPr>
          <a:lstStyle/>
          <a:p>
            <a:pPr algn="l"/>
            <a:r>
              <a:rPr lang="en-GB"/>
              <a:t>Work experience </a:t>
            </a:r>
          </a:p>
        </p:txBody>
      </p:sp>
      <p:sp>
        <p:nvSpPr>
          <p:cNvPr id="3" name="Text Placeholder 2"/>
          <p:cNvSpPr>
            <a:spLocks noGrp="1"/>
          </p:cNvSpPr>
          <p:nvPr>
            <p:ph type="body" idx="1"/>
          </p:nvPr>
        </p:nvSpPr>
        <p:spPr>
          <a:xfrm>
            <a:off x="901700" y="3063874"/>
            <a:ext cx="8077200" cy="1785104"/>
          </a:xfrm>
        </p:spPr>
        <p:txBody>
          <a:bodyPr/>
          <a:lstStyle/>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2400"/>
          </a:p>
          <a:p>
            <a:pPr marL="742950" lvl="1" indent="-285750">
              <a:buFont typeface="Arial" panose="020B0604020202020204" pitchFamily="34" charset="0"/>
              <a:buChar char="•"/>
            </a:pPr>
            <a:endParaRPr lang="en-GB" sz="2400"/>
          </a:p>
          <a:p>
            <a:pPr lvl="1"/>
            <a:endParaRPr lang="en-GB" sz="2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91539" y="9137971"/>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72184" y="9197006"/>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827500" y="9099192"/>
            <a:ext cx="1382423" cy="1427017"/>
          </a:xfrm>
          <a:prstGeom prst="rect">
            <a:avLst/>
          </a:prstGeom>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44112" y="2391149"/>
            <a:ext cx="9557715" cy="6371810"/>
          </a:xfrm>
          <a:prstGeom prst="rect">
            <a:avLst/>
          </a:prstGeom>
        </p:spPr>
      </p:pic>
      <p:sp>
        <p:nvSpPr>
          <p:cNvPr id="12" name="TextBox 11"/>
          <p:cNvSpPr txBox="1"/>
          <p:nvPr/>
        </p:nvSpPr>
        <p:spPr>
          <a:xfrm>
            <a:off x="482600" y="2398674"/>
            <a:ext cx="9561512" cy="6801862"/>
          </a:xfrm>
          <a:prstGeom prst="rect">
            <a:avLst/>
          </a:prstGeom>
          <a:noFill/>
        </p:spPr>
        <p:txBody>
          <a:bodyPr wrap="square" lIns="91440" tIns="45720" rIns="91440" bIns="45720" rtlCol="0" anchor="ctr">
            <a:spAutoFit/>
          </a:bodyPr>
          <a:lstStyle/>
          <a:p>
            <a:pPr marL="857250">
              <a:spcBef>
                <a:spcPts val="1200"/>
              </a:spcBef>
            </a:pPr>
            <a:endParaRPr lang="en-GB" sz="4400">
              <a:latin typeface="Lato"/>
              <a:ea typeface="Lato"/>
              <a:cs typeface="Lato"/>
            </a:endParaRPr>
          </a:p>
          <a:p>
            <a:pPr marL="571500" indent="-571500">
              <a:spcBef>
                <a:spcPts val="1200"/>
              </a:spcBef>
              <a:buFont typeface="Arial"/>
              <a:buChar char="•"/>
            </a:pPr>
            <a:r>
              <a:rPr lang="en-GB" sz="4400" dirty="0">
                <a:latin typeface="Lato"/>
                <a:ea typeface="Lato"/>
                <a:cs typeface="Lato"/>
              </a:rPr>
              <a:t>Students in year 12 will take part in work experience from:</a:t>
            </a:r>
            <a:endParaRPr lang="en-GB" sz="4400" dirty="0">
              <a:latin typeface="Lato" panose="020F0502020204030203" pitchFamily="34" charset="0"/>
              <a:ea typeface="Lato" panose="020F0502020204030203" pitchFamily="34" charset="0"/>
              <a:cs typeface="Lato" panose="020F0502020204030203" pitchFamily="34" charset="0"/>
            </a:endParaRPr>
          </a:p>
          <a:p>
            <a:pPr algn="ctr">
              <a:spcBef>
                <a:spcPts val="1200"/>
              </a:spcBef>
            </a:pPr>
            <a:r>
              <a:rPr lang="en-GB" sz="4400" dirty="0">
                <a:solidFill>
                  <a:srgbClr val="C00000"/>
                </a:solidFill>
                <a:latin typeface="Lato"/>
                <a:ea typeface="Lato"/>
                <a:cs typeface="Lato"/>
              </a:rPr>
              <a:t>  Monday 17th to Friday 21st March 2025</a:t>
            </a:r>
          </a:p>
          <a:p>
            <a:pPr marL="571500" indent="-571500">
              <a:spcBef>
                <a:spcPts val="1200"/>
              </a:spcBef>
              <a:buFont typeface="Arial"/>
              <a:buChar char="•"/>
            </a:pPr>
            <a:r>
              <a:rPr lang="en-GB" sz="4400" dirty="0">
                <a:latin typeface="Lato"/>
                <a:ea typeface="Lato"/>
                <a:cs typeface="Lato"/>
              </a:rPr>
              <a:t>We are expecting all year 12 students to attend a work placement during this week </a:t>
            </a:r>
            <a:endParaRPr lang="en-GB" sz="4400" dirty="0">
              <a:latin typeface="Lato" panose="020F0502020204030203" pitchFamily="34" charset="0"/>
              <a:ea typeface="Lato" panose="020F0502020204030203" pitchFamily="34" charset="0"/>
              <a:cs typeface="Lato" panose="020F0502020204030203" pitchFamily="34" charset="0"/>
            </a:endParaRPr>
          </a:p>
          <a:p>
            <a:endParaRPr lang="en-GB" sz="540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97606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a:lstStyle/>
          <a:p>
            <a:pPr algn="l"/>
            <a:r>
              <a:rPr lang="en-GB"/>
              <a:t>Why is work experience so important?</a:t>
            </a:r>
          </a:p>
        </p:txBody>
      </p:sp>
      <p:sp>
        <p:nvSpPr>
          <p:cNvPr id="3" name="Text Placeholder 2"/>
          <p:cNvSpPr>
            <a:spLocks noGrp="1"/>
          </p:cNvSpPr>
          <p:nvPr>
            <p:ph type="body" idx="1"/>
          </p:nvPr>
        </p:nvSpPr>
        <p:spPr>
          <a:xfrm>
            <a:off x="462010" y="2254654"/>
            <a:ext cx="10350500" cy="7540526"/>
          </a:xfrm>
        </p:spPr>
        <p:txBody>
          <a:bodyPr wrap="square" lIns="0" tIns="0" rIns="0" bIns="0" anchor="t">
            <a:spAutoFit/>
          </a:bodyPr>
          <a:lstStyle/>
          <a:p>
            <a:pPr marL="285750" indent="-285750">
              <a:spcBef>
                <a:spcPts val="1200"/>
              </a:spcBef>
              <a:buFont typeface="Arial" panose="020B0604020202020204" pitchFamily="34" charset="0"/>
              <a:buChar char="•"/>
            </a:pPr>
            <a:r>
              <a:rPr lang="en-GB" sz="4400">
                <a:latin typeface="Lato"/>
                <a:ea typeface="Lato"/>
                <a:cs typeface="Lato"/>
              </a:rPr>
              <a:t>Prepare you for your future career</a:t>
            </a:r>
          </a:p>
          <a:p>
            <a:pPr marL="285750" indent="-285750">
              <a:spcBef>
                <a:spcPts val="1200"/>
              </a:spcBef>
              <a:buFont typeface="Arial" panose="020B0604020202020204" pitchFamily="34" charset="0"/>
              <a:buChar char="•"/>
            </a:pPr>
            <a:r>
              <a:rPr lang="en-GB" sz="4400">
                <a:latin typeface="Lato"/>
                <a:ea typeface="Lato"/>
                <a:cs typeface="Lato"/>
              </a:rPr>
              <a:t>To develop an understanding of employment and the world of work</a:t>
            </a:r>
          </a:p>
          <a:p>
            <a:pPr marL="285750" indent="-285750">
              <a:spcBef>
                <a:spcPts val="1200"/>
              </a:spcBef>
              <a:buFont typeface="Arial" panose="020B0604020202020204" pitchFamily="34" charset="0"/>
              <a:buChar char="•"/>
            </a:pPr>
            <a:r>
              <a:rPr lang="en-GB" sz="4400">
                <a:latin typeface="Lato"/>
                <a:ea typeface="Lato"/>
                <a:cs typeface="Lato"/>
              </a:rPr>
              <a:t>Develop and reflect on the skills you have</a:t>
            </a:r>
          </a:p>
          <a:p>
            <a:pPr marL="285750" indent="-285750">
              <a:spcBef>
                <a:spcPts val="1200"/>
              </a:spcBef>
              <a:buFont typeface="Arial" panose="020B0604020202020204" pitchFamily="34" charset="0"/>
              <a:buChar char="•"/>
            </a:pPr>
            <a:r>
              <a:rPr lang="en-GB" sz="4400">
                <a:latin typeface="Lato"/>
                <a:ea typeface="Lato"/>
                <a:cs typeface="Lato"/>
              </a:rPr>
              <a:t>To build confidence</a:t>
            </a:r>
          </a:p>
          <a:p>
            <a:pPr marL="285750" indent="-285750">
              <a:spcBef>
                <a:spcPts val="1200"/>
              </a:spcBef>
              <a:buFont typeface="Arial" panose="020B0604020202020204" pitchFamily="34" charset="0"/>
              <a:buChar char="•"/>
            </a:pPr>
            <a:r>
              <a:rPr lang="en-GB" sz="4400">
                <a:latin typeface="Lato"/>
                <a:ea typeface="Lato"/>
                <a:cs typeface="Lato"/>
              </a:rPr>
              <a:t>Enhance University and Apprenticeship applications</a:t>
            </a:r>
          </a:p>
          <a:p>
            <a:pPr marL="285750" indent="-285750">
              <a:spcBef>
                <a:spcPts val="1200"/>
              </a:spcBef>
              <a:buFont typeface="Arial" panose="020B0604020202020204" pitchFamily="34" charset="0"/>
              <a:buChar char="•"/>
            </a:pPr>
            <a:r>
              <a:rPr lang="en-GB" sz="4400">
                <a:latin typeface="Lato"/>
                <a:ea typeface="Lato"/>
                <a:cs typeface="Lato"/>
              </a:rPr>
              <a:t>Enhance any applications you make for part time employment</a:t>
            </a:r>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60100" y="9247916"/>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903700" y="9134962"/>
            <a:ext cx="1340562" cy="138380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7447"/>
          <a:stretch/>
        </p:blipFill>
        <p:spPr>
          <a:xfrm>
            <a:off x="11076575" y="2633633"/>
            <a:ext cx="8384379" cy="6049958"/>
          </a:xfrm>
          <a:prstGeom prst="rect">
            <a:avLst/>
          </a:prstGeom>
        </p:spPr>
      </p:pic>
    </p:spTree>
    <p:extLst>
      <p:ext uri="{BB962C8B-B14F-4D97-AF65-F5344CB8AC3E}">
        <p14:creationId xmlns:p14="http://schemas.microsoft.com/office/powerpoint/2010/main" val="3336849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a:lstStyle/>
          <a:p>
            <a:pPr algn="l"/>
            <a:r>
              <a:rPr lang="en-GB"/>
              <a:t>Finding a Placement</a:t>
            </a:r>
          </a:p>
        </p:txBody>
      </p:sp>
      <p:sp>
        <p:nvSpPr>
          <p:cNvPr id="3" name="Text Placeholder 2"/>
          <p:cNvSpPr>
            <a:spLocks noGrp="1"/>
          </p:cNvSpPr>
          <p:nvPr>
            <p:ph type="body" idx="1"/>
          </p:nvPr>
        </p:nvSpPr>
        <p:spPr>
          <a:xfrm>
            <a:off x="476660" y="2240321"/>
            <a:ext cx="10544489" cy="10772180"/>
          </a:xfrm>
        </p:spPr>
        <p:txBody>
          <a:bodyPr wrap="square" lIns="0" tIns="0" rIns="0" bIns="0" anchor="t">
            <a:spAutoFit/>
          </a:bodyPr>
          <a:lstStyle/>
          <a:p>
            <a:pPr marL="285750" indent="-285750">
              <a:spcBef>
                <a:spcPts val="1200"/>
              </a:spcBef>
              <a:buFont typeface="Arial" panose="020B0604020202020204" pitchFamily="34" charset="0"/>
              <a:buChar char="•"/>
            </a:pPr>
            <a:r>
              <a:rPr lang="en-GB" sz="4400">
                <a:latin typeface="Lato"/>
                <a:ea typeface="Lato"/>
                <a:cs typeface="Lato"/>
              </a:rPr>
              <a:t>Students to find their own work placement.</a:t>
            </a:r>
            <a:endParaRPr lang="en-GB" sz="4400">
              <a:solidFill>
                <a:srgbClr val="000000"/>
              </a:solidFill>
              <a:latin typeface="Lato"/>
              <a:ea typeface="Lato"/>
              <a:cs typeface="Lato"/>
            </a:endParaRPr>
          </a:p>
          <a:p>
            <a:pPr marL="285750" indent="-285750">
              <a:spcBef>
                <a:spcPts val="1200"/>
              </a:spcBef>
              <a:buFont typeface="Arial" panose="020B0604020202020204" pitchFamily="34" charset="0"/>
              <a:buChar char="•"/>
            </a:pPr>
            <a:r>
              <a:rPr lang="en-GB" sz="4400">
                <a:latin typeface="Lato"/>
                <a:ea typeface="Lato"/>
                <a:cs typeface="Lato"/>
              </a:rPr>
              <a:t>Contact local employers to see if they take work experience students</a:t>
            </a:r>
          </a:p>
          <a:p>
            <a:pPr marL="285750" indent="-285750">
              <a:spcBef>
                <a:spcPts val="1200"/>
              </a:spcBef>
              <a:buFont typeface="Arial" panose="020B0604020202020204" pitchFamily="34" charset="0"/>
              <a:buChar char="•"/>
            </a:pPr>
            <a:r>
              <a:rPr lang="en-GB" sz="4400">
                <a:latin typeface="Lato"/>
                <a:ea typeface="Lato"/>
                <a:cs typeface="Lato"/>
              </a:rPr>
              <a:t>This experience is intended to give you a meaningful experience of the workplace </a:t>
            </a:r>
          </a:p>
          <a:p>
            <a:pPr marL="285750" indent="-285750">
              <a:spcBef>
                <a:spcPts val="1200"/>
              </a:spcBef>
              <a:buFont typeface="Arial" panose="020B0604020202020204" pitchFamily="34" charset="0"/>
              <a:buChar char="•"/>
            </a:pPr>
            <a:r>
              <a:rPr lang="en-GB" sz="4400">
                <a:latin typeface="Lato"/>
                <a:ea typeface="Lato"/>
                <a:cs typeface="Lato"/>
              </a:rPr>
              <a:t>Some placements are available through the careers team but only in exceptional circumstances. </a:t>
            </a:r>
          </a:p>
          <a:p>
            <a:pPr marL="285750" indent="-285750">
              <a:spcBef>
                <a:spcPts val="1200"/>
              </a:spcBef>
              <a:buFont typeface="Arial" panose="020B0604020202020204" pitchFamily="34" charset="0"/>
              <a:buChar char="•"/>
            </a:pPr>
            <a:r>
              <a:rPr lang="en-GB" sz="4400">
                <a:latin typeface="Lato"/>
                <a:ea typeface="Lato"/>
                <a:cs typeface="Lato"/>
              </a:rPr>
              <a:t>Speak to Mrs Ellis ASAP if you are having issues in finding something. </a:t>
            </a:r>
            <a:endParaRPr lang="en-GB" sz="4400"/>
          </a:p>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93355" y="9114050"/>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988796" y="9105492"/>
            <a:ext cx="1340562" cy="1383806"/>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010778" y="2663707"/>
            <a:ext cx="8801743" cy="5822196"/>
          </a:xfrm>
          <a:prstGeom prst="rect">
            <a:avLst/>
          </a:prstGeom>
        </p:spPr>
      </p:pic>
    </p:spTree>
    <p:extLst>
      <p:ext uri="{BB962C8B-B14F-4D97-AF65-F5344CB8AC3E}">
        <p14:creationId xmlns:p14="http://schemas.microsoft.com/office/powerpoint/2010/main" val="272906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wrap="square" lIns="0" tIns="0" rIns="0" bIns="0" anchor="t">
            <a:spAutoFit/>
          </a:bodyPr>
          <a:lstStyle/>
          <a:p>
            <a:pPr algn="l"/>
            <a:r>
              <a:rPr lang="en-GB" dirty="0"/>
              <a:t>Examples of work placements</a:t>
            </a:r>
            <a:endParaRPr lang="en-US" dirty="0"/>
          </a:p>
        </p:txBody>
      </p:sp>
      <p:sp>
        <p:nvSpPr>
          <p:cNvPr id="3" name="Text Placeholder 2"/>
          <p:cNvSpPr>
            <a:spLocks noGrp="1"/>
          </p:cNvSpPr>
          <p:nvPr>
            <p:ph type="body" idx="1"/>
          </p:nvPr>
        </p:nvSpPr>
        <p:spPr>
          <a:xfrm>
            <a:off x="752438" y="2422114"/>
            <a:ext cx="15738196" cy="9941183"/>
          </a:xfrm>
        </p:spPr>
        <p:txBody>
          <a:bodyPr wrap="square" lIns="0" tIns="0" rIns="0" bIns="0" anchor="t">
            <a:spAutoFit/>
          </a:bodyPr>
          <a:lstStyle/>
          <a:p>
            <a:pPr marL="285750" indent="-285750">
              <a:spcBef>
                <a:spcPts val="1200"/>
              </a:spcBef>
              <a:buFont typeface="Arial" panose="020B0604020202020204" pitchFamily="34" charset="0"/>
              <a:buChar char="•"/>
            </a:pPr>
            <a:r>
              <a:rPr lang="en-GB" sz="4000" dirty="0">
                <a:latin typeface="Lato"/>
                <a:ea typeface="Lato"/>
                <a:cs typeface="Lato"/>
              </a:rPr>
              <a:t>Local primary schools (may require a DBS when </a:t>
            </a:r>
            <a:endParaRPr lang="en-US" sz="4000">
              <a:ea typeface="Calibri"/>
              <a:cs typeface="Calibri"/>
            </a:endParaRPr>
          </a:p>
          <a:p>
            <a:pPr>
              <a:spcBef>
                <a:spcPts val="1200"/>
              </a:spcBef>
            </a:pPr>
            <a:r>
              <a:rPr lang="en-GB" sz="4000" dirty="0">
                <a:latin typeface="Lato"/>
                <a:ea typeface="Lato"/>
                <a:cs typeface="Lato"/>
              </a:rPr>
              <a:t>over 16)</a:t>
            </a:r>
            <a:endParaRPr lang="en-GB" sz="4000">
              <a:ea typeface="Calibri"/>
              <a:cs typeface="Calibri"/>
            </a:endParaRPr>
          </a:p>
          <a:p>
            <a:pPr marL="285750" indent="-285750">
              <a:spcBef>
                <a:spcPts val="1200"/>
              </a:spcBef>
              <a:buFont typeface="Arial" panose="020B0604020202020204" pitchFamily="34" charset="0"/>
              <a:buChar char="•"/>
            </a:pPr>
            <a:r>
              <a:rPr lang="en-GB" sz="4000" dirty="0">
                <a:latin typeface="Lato"/>
                <a:ea typeface="Lato"/>
                <a:cs typeface="Lato"/>
              </a:rPr>
              <a:t>Community Pharmacy</a:t>
            </a:r>
          </a:p>
          <a:p>
            <a:pPr marL="285750" indent="-285750">
              <a:spcBef>
                <a:spcPts val="1200"/>
              </a:spcBef>
              <a:buFont typeface="Arial" panose="020B0604020202020204" pitchFamily="34" charset="0"/>
              <a:buChar char="•"/>
            </a:pPr>
            <a:r>
              <a:rPr lang="en-GB" sz="4000" dirty="0">
                <a:latin typeface="Lato"/>
                <a:ea typeface="Lato"/>
                <a:cs typeface="Lato"/>
              </a:rPr>
              <a:t>Solicitors</a:t>
            </a:r>
          </a:p>
          <a:p>
            <a:pPr marL="285750" indent="-285750">
              <a:spcBef>
                <a:spcPts val="1200"/>
              </a:spcBef>
              <a:buFont typeface="Arial" panose="020B0604020202020204" pitchFamily="34" charset="0"/>
              <a:buChar char="•"/>
            </a:pPr>
            <a:r>
              <a:rPr lang="en-GB" sz="4000" dirty="0">
                <a:latin typeface="Lato"/>
                <a:ea typeface="Lato"/>
                <a:cs typeface="Lato"/>
              </a:rPr>
              <a:t>Museums</a:t>
            </a:r>
          </a:p>
          <a:p>
            <a:pPr marL="285750" indent="-285750">
              <a:spcBef>
                <a:spcPts val="1200"/>
              </a:spcBef>
              <a:buFont typeface="Arial" panose="020B0604020202020204" pitchFamily="34" charset="0"/>
              <a:buChar char="•"/>
            </a:pPr>
            <a:r>
              <a:rPr lang="en-GB" sz="4000" dirty="0">
                <a:latin typeface="Lato"/>
                <a:ea typeface="Lato"/>
                <a:cs typeface="Lato"/>
              </a:rPr>
              <a:t>Libraries</a:t>
            </a:r>
          </a:p>
          <a:p>
            <a:pPr marL="285750" indent="-285750">
              <a:spcBef>
                <a:spcPts val="1200"/>
              </a:spcBef>
              <a:buFont typeface="Arial" panose="020B0604020202020204" pitchFamily="34" charset="0"/>
              <a:buChar char="•"/>
            </a:pPr>
            <a:r>
              <a:rPr lang="en-GB" sz="4000" dirty="0">
                <a:latin typeface="Lato"/>
                <a:ea typeface="Lato"/>
                <a:cs typeface="Lato"/>
              </a:rPr>
              <a:t>Charity/ Voluntary Organisations</a:t>
            </a:r>
            <a:endParaRPr lang="en-GB" sz="4000">
              <a:ea typeface="Calibri"/>
              <a:cs typeface="Calibri"/>
            </a:endParaRPr>
          </a:p>
          <a:p>
            <a:pPr marL="285750" indent="-285750">
              <a:spcBef>
                <a:spcPts val="1200"/>
              </a:spcBef>
              <a:buFont typeface="Arial" panose="020B0604020202020204" pitchFamily="34" charset="0"/>
              <a:buChar char="•"/>
            </a:pPr>
            <a:r>
              <a:rPr lang="en-GB" sz="4000" dirty="0">
                <a:latin typeface="Lato"/>
                <a:ea typeface="Lato"/>
                <a:cs typeface="Lato"/>
              </a:rPr>
              <a:t>Accountants</a:t>
            </a:r>
          </a:p>
          <a:p>
            <a:pPr>
              <a:spcBef>
                <a:spcPts val="1200"/>
              </a:spcBef>
            </a:pPr>
            <a:endParaRPr lang="en-GB" sz="4000" dirty="0">
              <a:latin typeface="Lato"/>
              <a:ea typeface="Lato"/>
              <a:cs typeface="Lato"/>
            </a:endParaRPr>
          </a:p>
          <a:p>
            <a:pPr algn="ctr">
              <a:spcBef>
                <a:spcPts val="1200"/>
              </a:spcBef>
            </a:pPr>
            <a:r>
              <a:rPr lang="en-GB" sz="4400" b="1" dirty="0">
                <a:latin typeface="Lato"/>
                <a:ea typeface="Lato"/>
                <a:cs typeface="Lato"/>
              </a:rPr>
              <a:t>If your parents have an interesting job, why not see if they will take a friend and vice versa</a:t>
            </a:r>
            <a:endParaRPr lang="en-GB" b="1">
              <a:ea typeface="Calibri"/>
              <a:cs typeface="Calibri"/>
            </a:endParaRPr>
          </a:p>
          <a:p>
            <a:pPr marL="285750" indent="-285750">
              <a:spcBef>
                <a:spcPts val="1200"/>
              </a:spcBef>
              <a:buFont typeface="Arial" panose="020B0604020202020204" pitchFamily="34" charset="0"/>
              <a:buChar char="•"/>
            </a:pPr>
            <a:endParaRPr lang="en-GB" sz="4400" dirty="0">
              <a:latin typeface="Lato"/>
              <a:ea typeface="Lato"/>
              <a:cs typeface="Lato"/>
            </a:endParaRPr>
          </a:p>
          <a:p>
            <a:pPr marL="285750" indent="-285750">
              <a:spcBef>
                <a:spcPts val="1200"/>
              </a:spcBef>
              <a:buFont typeface="Arial" panose="020B0604020202020204" pitchFamily="34" charset="0"/>
              <a:buChar char="•"/>
            </a:pPr>
            <a:endParaRPr lang="en-GB" sz="4400" dirty="0">
              <a:latin typeface="Lato"/>
              <a:ea typeface="Lato"/>
              <a:cs typeface="Lato"/>
            </a:endParaRPr>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5799" t="1458" r="4348" b="5278"/>
          <a:stretch/>
        </p:blipFill>
        <p:spPr>
          <a:xfrm>
            <a:off x="16988796" y="9105492"/>
            <a:ext cx="1340562" cy="1383806"/>
          </a:xfrm>
          <a:prstGeom prst="rect">
            <a:avLst/>
          </a:prstGeom>
        </p:spPr>
      </p:pic>
      <p:pic>
        <p:nvPicPr>
          <p:cNvPr id="6" name="Picture 5" descr="A green circle with white text and a logo&#10;&#10;Description automatically generated">
            <a:extLst>
              <a:ext uri="{FF2B5EF4-FFF2-40B4-BE49-F238E27FC236}">
                <a16:creationId xmlns:a16="http://schemas.microsoft.com/office/drawing/2014/main" id="{40A92086-E50E-6299-98A6-D90059FAA618}"/>
              </a:ext>
            </a:extLst>
          </p:cNvPr>
          <p:cNvPicPr>
            <a:picLocks noChangeAspect="1"/>
          </p:cNvPicPr>
          <p:nvPr/>
        </p:nvPicPr>
        <p:blipFill>
          <a:blip r:embed="rId5"/>
          <a:stretch>
            <a:fillRect/>
          </a:stretch>
        </p:blipFill>
        <p:spPr>
          <a:xfrm>
            <a:off x="10950095" y="3271239"/>
            <a:ext cx="2141621" cy="2143125"/>
          </a:xfrm>
          <a:prstGeom prst="rect">
            <a:avLst/>
          </a:prstGeom>
        </p:spPr>
      </p:pic>
      <p:pic>
        <p:nvPicPr>
          <p:cNvPr id="10" name="Picture 9" descr="A sign outside of a library&#10;&#10;Description automatically generated">
            <a:extLst>
              <a:ext uri="{FF2B5EF4-FFF2-40B4-BE49-F238E27FC236}">
                <a16:creationId xmlns:a16="http://schemas.microsoft.com/office/drawing/2014/main" id="{66B88904-FEA1-B899-A127-CBCFA64571D7}"/>
              </a:ext>
            </a:extLst>
          </p:cNvPr>
          <p:cNvPicPr>
            <a:picLocks noChangeAspect="1"/>
          </p:cNvPicPr>
          <p:nvPr/>
        </p:nvPicPr>
        <p:blipFill>
          <a:blip r:embed="rId6"/>
          <a:stretch>
            <a:fillRect/>
          </a:stretch>
        </p:blipFill>
        <p:spPr>
          <a:xfrm>
            <a:off x="13554778" y="2306666"/>
            <a:ext cx="3475748" cy="2637195"/>
          </a:xfrm>
          <a:prstGeom prst="rect">
            <a:avLst/>
          </a:prstGeom>
        </p:spPr>
      </p:pic>
      <p:pic>
        <p:nvPicPr>
          <p:cNvPr id="11" name="Picture 10" descr="A display of various items on a wall&#10;&#10;Description automatically generated">
            <a:extLst>
              <a:ext uri="{FF2B5EF4-FFF2-40B4-BE49-F238E27FC236}">
                <a16:creationId xmlns:a16="http://schemas.microsoft.com/office/drawing/2014/main" id="{10AF7016-3154-25D8-1F10-0A99BE657557}"/>
              </a:ext>
            </a:extLst>
          </p:cNvPr>
          <p:cNvPicPr>
            <a:picLocks noChangeAspect="1"/>
          </p:cNvPicPr>
          <p:nvPr/>
        </p:nvPicPr>
        <p:blipFill>
          <a:blip r:embed="rId7"/>
          <a:stretch>
            <a:fillRect/>
          </a:stretch>
        </p:blipFill>
        <p:spPr>
          <a:xfrm>
            <a:off x="17114766" y="3485351"/>
            <a:ext cx="2741275" cy="1818093"/>
          </a:xfrm>
          <a:prstGeom prst="rect">
            <a:avLst/>
          </a:prstGeom>
        </p:spPr>
      </p:pic>
      <p:pic>
        <p:nvPicPr>
          <p:cNvPr id="12" name="Picture 11" descr="Cars parked cars in front of a building&#10;&#10;Description automatically generated">
            <a:extLst>
              <a:ext uri="{FF2B5EF4-FFF2-40B4-BE49-F238E27FC236}">
                <a16:creationId xmlns:a16="http://schemas.microsoft.com/office/drawing/2014/main" id="{1A68DFFC-3B0C-9954-58C6-BE3DF73F65E6}"/>
              </a:ext>
            </a:extLst>
          </p:cNvPr>
          <p:cNvPicPr>
            <a:picLocks noChangeAspect="1"/>
          </p:cNvPicPr>
          <p:nvPr/>
        </p:nvPicPr>
        <p:blipFill>
          <a:blip r:embed="rId8"/>
          <a:stretch>
            <a:fillRect/>
          </a:stretch>
        </p:blipFill>
        <p:spPr>
          <a:xfrm>
            <a:off x="13792405" y="5454262"/>
            <a:ext cx="3475748" cy="1982782"/>
          </a:xfrm>
          <a:prstGeom prst="rect">
            <a:avLst/>
          </a:prstGeom>
        </p:spPr>
      </p:pic>
      <p:pic>
        <p:nvPicPr>
          <p:cNvPr id="14" name="Picture 13" descr="A blue and green logo&#10;&#10;Description automatically generated">
            <a:extLst>
              <a:ext uri="{FF2B5EF4-FFF2-40B4-BE49-F238E27FC236}">
                <a16:creationId xmlns:a16="http://schemas.microsoft.com/office/drawing/2014/main" id="{64F1BE03-D63F-F015-03E7-4AD85B1E7986}"/>
              </a:ext>
            </a:extLst>
          </p:cNvPr>
          <p:cNvPicPr>
            <a:picLocks noChangeAspect="1"/>
          </p:cNvPicPr>
          <p:nvPr/>
        </p:nvPicPr>
        <p:blipFill>
          <a:blip r:embed="rId9"/>
          <a:stretch>
            <a:fillRect/>
          </a:stretch>
        </p:blipFill>
        <p:spPr>
          <a:xfrm>
            <a:off x="9091623" y="5449524"/>
            <a:ext cx="4447148" cy="1188404"/>
          </a:xfrm>
          <a:prstGeom prst="rect">
            <a:avLst/>
          </a:prstGeom>
        </p:spPr>
      </p:pic>
      <p:pic>
        <p:nvPicPr>
          <p:cNvPr id="15" name="Picture 14" descr="A red sign with white text&#10;&#10;Description automatically generated">
            <a:extLst>
              <a:ext uri="{FF2B5EF4-FFF2-40B4-BE49-F238E27FC236}">
                <a16:creationId xmlns:a16="http://schemas.microsoft.com/office/drawing/2014/main" id="{A369E749-C86A-03D0-F2EB-D8E202E9C7B2}"/>
              </a:ext>
            </a:extLst>
          </p:cNvPr>
          <p:cNvPicPr>
            <a:picLocks noChangeAspect="1"/>
          </p:cNvPicPr>
          <p:nvPr/>
        </p:nvPicPr>
        <p:blipFill>
          <a:blip r:embed="rId10"/>
          <a:stretch>
            <a:fillRect/>
          </a:stretch>
        </p:blipFill>
        <p:spPr>
          <a:xfrm>
            <a:off x="10792408" y="7127438"/>
            <a:ext cx="2741275" cy="1637188"/>
          </a:xfrm>
          <a:prstGeom prst="rect">
            <a:avLst/>
          </a:prstGeom>
        </p:spPr>
      </p:pic>
      <p:pic>
        <p:nvPicPr>
          <p:cNvPr id="17" name="Picture 16">
            <a:extLst>
              <a:ext uri="{FF2B5EF4-FFF2-40B4-BE49-F238E27FC236}">
                <a16:creationId xmlns:a16="http://schemas.microsoft.com/office/drawing/2014/main" id="{766AB2A0-68D6-606E-DCB3-CB9AE15EC6EB}"/>
              </a:ext>
            </a:extLst>
          </p:cNvPr>
          <p:cNvPicPr>
            <a:picLocks noChangeAspect="1"/>
          </p:cNvPicPr>
          <p:nvPr/>
        </p:nvPicPr>
        <p:blipFill>
          <a:blip r:embed="rId11"/>
          <a:stretch>
            <a:fillRect/>
          </a:stretch>
        </p:blipFill>
        <p:spPr>
          <a:xfrm>
            <a:off x="17667111" y="5635668"/>
            <a:ext cx="2005977" cy="2632822"/>
          </a:xfrm>
          <a:prstGeom prst="rect">
            <a:avLst/>
          </a:prstGeom>
        </p:spPr>
      </p:pic>
    </p:spTree>
    <p:extLst>
      <p:ext uri="{BB962C8B-B14F-4D97-AF65-F5344CB8AC3E}">
        <p14:creationId xmlns:p14="http://schemas.microsoft.com/office/powerpoint/2010/main" val="384996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wrap="square" lIns="0" tIns="0" rIns="0" bIns="0" anchor="t">
            <a:spAutoFit/>
          </a:bodyPr>
          <a:lstStyle/>
          <a:p>
            <a:pPr algn="l"/>
            <a:r>
              <a:rPr lang="en-GB"/>
              <a:t>What makes a good placement?</a:t>
            </a:r>
          </a:p>
        </p:txBody>
      </p:sp>
      <p:sp>
        <p:nvSpPr>
          <p:cNvPr id="3" name="Text Placeholder 2"/>
          <p:cNvSpPr>
            <a:spLocks noGrp="1"/>
          </p:cNvSpPr>
          <p:nvPr>
            <p:ph type="body" idx="1"/>
          </p:nvPr>
        </p:nvSpPr>
        <p:spPr>
          <a:xfrm>
            <a:off x="445352" y="2422114"/>
            <a:ext cx="10383649" cy="7540526"/>
          </a:xfrm>
        </p:spPr>
        <p:txBody>
          <a:bodyPr wrap="square" lIns="0" tIns="0" rIns="0" bIns="0" anchor="t">
            <a:spAutoFit/>
          </a:bodyPr>
          <a:lstStyle/>
          <a:p>
            <a:pPr marL="285750" indent="-285750">
              <a:spcBef>
                <a:spcPts val="1200"/>
              </a:spcBef>
              <a:buFont typeface="Arial" panose="020B0604020202020204" pitchFamily="34" charset="0"/>
              <a:buChar char="•"/>
            </a:pPr>
            <a:r>
              <a:rPr lang="en-GB" sz="4400">
                <a:latin typeface="Lato"/>
                <a:ea typeface="Lato"/>
                <a:cs typeface="Lato"/>
              </a:rPr>
              <a:t>Gaining an experience of the workplace</a:t>
            </a:r>
            <a:endParaRPr lang="en-GB" sz="4400">
              <a:solidFill>
                <a:srgbClr val="000000"/>
              </a:solidFill>
              <a:latin typeface="Lato"/>
              <a:ea typeface="Lato"/>
              <a:cs typeface="Lato"/>
            </a:endParaRPr>
          </a:p>
          <a:p>
            <a:pPr marL="285750" indent="-285750">
              <a:spcBef>
                <a:spcPts val="1200"/>
              </a:spcBef>
              <a:buFont typeface="Arial"/>
              <a:buChar char="•"/>
            </a:pPr>
            <a:r>
              <a:rPr lang="en-GB" sz="4400">
                <a:latin typeface="Lato"/>
                <a:ea typeface="Lato"/>
                <a:cs typeface="Lato"/>
              </a:rPr>
              <a:t>Furthering your skills and knowledge</a:t>
            </a:r>
            <a:endParaRPr lang="en-GB" sz="4400">
              <a:solidFill>
                <a:srgbClr val="000000"/>
              </a:solidFill>
              <a:latin typeface="Lato"/>
              <a:ea typeface="Lato"/>
              <a:cs typeface="Lato"/>
            </a:endParaRPr>
          </a:p>
          <a:p>
            <a:pPr marL="285750" indent="-285750">
              <a:spcBef>
                <a:spcPts val="1200"/>
              </a:spcBef>
              <a:buFont typeface="Arial" panose="020B0604020202020204" pitchFamily="34" charset="0"/>
              <a:buChar char="•"/>
            </a:pPr>
            <a:r>
              <a:rPr lang="en-GB" sz="4400">
                <a:latin typeface="Lato"/>
                <a:ea typeface="Lato"/>
                <a:cs typeface="Lato"/>
              </a:rPr>
              <a:t>You may not necessarily be able to secure a placement in the job that you would like to do in the future </a:t>
            </a:r>
          </a:p>
          <a:p>
            <a:pPr marL="285750" indent="-285750">
              <a:spcBef>
                <a:spcPts val="1200"/>
              </a:spcBef>
              <a:buFont typeface="Arial" panose="020B0604020202020204" pitchFamily="34" charset="0"/>
              <a:buChar char="•"/>
            </a:pPr>
            <a:r>
              <a:rPr lang="en-GB" sz="4400">
                <a:latin typeface="Lato"/>
                <a:ea typeface="Lato"/>
                <a:cs typeface="Lato"/>
              </a:rPr>
              <a:t>All experience is good experience and gives you transferable skills. </a:t>
            </a:r>
          </a:p>
          <a:p>
            <a:pPr marL="285750" indent="-285750">
              <a:spcBef>
                <a:spcPts val="1200"/>
              </a:spcBef>
              <a:buFont typeface="Arial" panose="020B0604020202020204" pitchFamily="34" charset="0"/>
              <a:buChar char="•"/>
            </a:pPr>
            <a:r>
              <a:rPr lang="en-GB" sz="4400">
                <a:latin typeface="Lato"/>
                <a:ea typeface="Lato"/>
                <a:cs typeface="Lato"/>
              </a:rPr>
              <a:t>No placements can take place abroad</a:t>
            </a:r>
          </a:p>
          <a:p>
            <a:pPr marL="285750" indent="-285750">
              <a:spcBef>
                <a:spcPts val="1200"/>
              </a:spcBef>
              <a:buFont typeface="Arial" panose="020B0604020202020204" pitchFamily="34" charset="0"/>
              <a:buChar char="•"/>
            </a:pPr>
            <a:r>
              <a:rPr lang="en-GB" sz="4400">
                <a:latin typeface="Lato"/>
                <a:ea typeface="Lato"/>
                <a:cs typeface="Lato"/>
              </a:rPr>
              <a:t>All employers must have Employers Liability Insurance to safeguard students</a:t>
            </a:r>
            <a:endParaRPr lang="en-GB">
              <a:latin typeface="Calibri"/>
              <a:ea typeface="Lato"/>
              <a:cs typeface="Calibri"/>
            </a:endParaRPr>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99187" y="9164813"/>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988796" y="9105492"/>
            <a:ext cx="1340562" cy="138380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87199" y="2741585"/>
            <a:ext cx="8758403" cy="5838866"/>
          </a:xfrm>
          <a:prstGeom prst="rect">
            <a:avLst/>
          </a:prstGeom>
        </p:spPr>
      </p:pic>
    </p:spTree>
    <p:extLst>
      <p:ext uri="{BB962C8B-B14F-4D97-AF65-F5344CB8AC3E}">
        <p14:creationId xmlns:p14="http://schemas.microsoft.com/office/powerpoint/2010/main" val="3130991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p:txBody>
          <a:bodyPr/>
          <a:lstStyle/>
          <a:p>
            <a:pPr algn="l"/>
            <a:r>
              <a:rPr lang="en-GB"/>
              <a:t>Contacting an employer</a:t>
            </a:r>
          </a:p>
        </p:txBody>
      </p:sp>
      <p:sp>
        <p:nvSpPr>
          <p:cNvPr id="3" name="Text Placeholder 2"/>
          <p:cNvSpPr>
            <a:spLocks noGrp="1"/>
          </p:cNvSpPr>
          <p:nvPr>
            <p:ph type="body" idx="1"/>
          </p:nvPr>
        </p:nvSpPr>
        <p:spPr>
          <a:xfrm>
            <a:off x="-317500" y="2257600"/>
            <a:ext cx="9914959" cy="2708434"/>
          </a:xfrm>
        </p:spPr>
        <p:txBody>
          <a:bodyPr/>
          <a:lstStyle/>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074909"/>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5202" y="9150529"/>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598900" y="9037575"/>
            <a:ext cx="1340562" cy="1383806"/>
          </a:xfrm>
          <a:prstGeom prst="rect">
            <a:avLst/>
          </a:prstGeom>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441992" y="2651085"/>
            <a:ext cx="8457102" cy="5638589"/>
          </a:xfrm>
          <a:prstGeom prst="rect">
            <a:avLst/>
          </a:prstGeom>
        </p:spPr>
      </p:pic>
      <p:sp>
        <p:nvSpPr>
          <p:cNvPr id="10" name="TextBox 9">
            <a:extLst>
              <a:ext uri="{FF2B5EF4-FFF2-40B4-BE49-F238E27FC236}">
                <a16:creationId xmlns:a16="http://schemas.microsoft.com/office/drawing/2014/main" id="{0E653047-B026-5C70-07B7-6A76F24C91E7}"/>
              </a:ext>
            </a:extLst>
          </p:cNvPr>
          <p:cNvSpPr txBox="1"/>
          <p:nvPr/>
        </p:nvSpPr>
        <p:spPr>
          <a:xfrm>
            <a:off x="165736" y="2809972"/>
            <a:ext cx="11083025" cy="7526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71500" indent="-571500">
              <a:spcBef>
                <a:spcPts val="1200"/>
              </a:spcBef>
              <a:buFont typeface="Arial"/>
              <a:buChar char="•"/>
            </a:pPr>
            <a:r>
              <a:rPr lang="en-GB" sz="4400">
                <a:latin typeface="Lato"/>
                <a:ea typeface="+mn-lt"/>
                <a:cs typeface="+mn-lt"/>
              </a:rPr>
              <a:t>Contact an employer by phone or email</a:t>
            </a:r>
            <a:endParaRPr lang="en-US" sz="4400">
              <a:latin typeface="Lato"/>
              <a:ea typeface="+mn-lt"/>
              <a:cs typeface="+mn-lt"/>
            </a:endParaRPr>
          </a:p>
          <a:p>
            <a:pPr marL="571500" indent="-571500">
              <a:spcBef>
                <a:spcPts val="1200"/>
              </a:spcBef>
              <a:buFont typeface="Arial"/>
              <a:buChar char="•"/>
            </a:pPr>
            <a:r>
              <a:rPr lang="en-GB" sz="4400">
                <a:latin typeface="Lato"/>
                <a:ea typeface="+mn-lt"/>
                <a:cs typeface="+mn-lt"/>
              </a:rPr>
              <a:t>Check the dates are available</a:t>
            </a:r>
            <a:endParaRPr lang="en-US" sz="4400">
              <a:latin typeface="Lato"/>
              <a:ea typeface="+mn-lt"/>
              <a:cs typeface="+mn-lt"/>
            </a:endParaRPr>
          </a:p>
          <a:p>
            <a:pPr marL="571500" indent="-571500">
              <a:spcBef>
                <a:spcPts val="1200"/>
              </a:spcBef>
              <a:buFont typeface="Arial"/>
              <a:buChar char="•"/>
            </a:pPr>
            <a:r>
              <a:rPr lang="en-GB" sz="4400">
                <a:latin typeface="Lato"/>
                <a:ea typeface="+mn-lt"/>
                <a:cs typeface="+mn-lt"/>
              </a:rPr>
              <a:t> You then need to get the details of the person who is responsible for your placement</a:t>
            </a:r>
            <a:endParaRPr lang="en-US" sz="4400">
              <a:latin typeface="Lato"/>
              <a:ea typeface="+mn-lt"/>
              <a:cs typeface="+mn-lt"/>
            </a:endParaRPr>
          </a:p>
          <a:p>
            <a:pPr marL="571500" indent="-571500">
              <a:spcBef>
                <a:spcPts val="1200"/>
              </a:spcBef>
              <a:buFont typeface="Arial"/>
              <a:buChar char="•"/>
            </a:pPr>
            <a:r>
              <a:rPr lang="en-GB" sz="4400">
                <a:latin typeface="Lato"/>
                <a:ea typeface="+mn-lt"/>
                <a:cs typeface="+mn-lt"/>
              </a:rPr>
              <a:t>This needs to be someone who can provide details of Risk Assessments and Employers Liability Insurance </a:t>
            </a:r>
            <a:endParaRPr lang="en-US" sz="4400">
              <a:latin typeface="Lato"/>
              <a:ea typeface="+mn-lt"/>
              <a:cs typeface="+mn-lt"/>
            </a:endParaRPr>
          </a:p>
          <a:p>
            <a:pPr marL="571500" indent="-571500">
              <a:spcBef>
                <a:spcPts val="1200"/>
              </a:spcBef>
              <a:buFont typeface="Arial"/>
              <a:buChar char="•"/>
            </a:pPr>
            <a:r>
              <a:rPr lang="en-GB" sz="4400">
                <a:latin typeface="Lato"/>
                <a:ea typeface="+mn-lt"/>
                <a:cs typeface="+mn-lt"/>
              </a:rPr>
              <a:t>An employer may ask you to visit them in person or send a CV</a:t>
            </a:r>
            <a:endParaRPr lang="en-GB">
              <a:latin typeface="Lato"/>
              <a:ea typeface="+mn-lt"/>
              <a:cs typeface="+mn-lt"/>
            </a:endParaRPr>
          </a:p>
        </p:txBody>
      </p:sp>
    </p:spTree>
    <p:extLst>
      <p:ext uri="{BB962C8B-B14F-4D97-AF65-F5344CB8AC3E}">
        <p14:creationId xmlns:p14="http://schemas.microsoft.com/office/powerpoint/2010/main" val="2653951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a:xfrm>
            <a:off x="746212" y="500074"/>
            <a:ext cx="18595799" cy="1016000"/>
          </a:xfrm>
        </p:spPr>
        <p:txBody>
          <a:bodyPr/>
          <a:lstStyle/>
          <a:p>
            <a:pPr algn="l"/>
            <a:r>
              <a:rPr lang="en-GB" err="1"/>
              <a:t>Unifrog</a:t>
            </a:r>
            <a:endParaRPr lang="en-GB"/>
          </a:p>
        </p:txBody>
      </p:sp>
      <p:sp>
        <p:nvSpPr>
          <p:cNvPr id="3" name="Text Placeholder 2"/>
          <p:cNvSpPr>
            <a:spLocks noGrp="1"/>
          </p:cNvSpPr>
          <p:nvPr>
            <p:ph type="body" idx="1"/>
          </p:nvPr>
        </p:nvSpPr>
        <p:spPr>
          <a:xfrm>
            <a:off x="98289" y="2255948"/>
            <a:ext cx="11049000" cy="1354217"/>
          </a:xfrm>
        </p:spPr>
        <p:txBody>
          <a:bodyPr/>
          <a:lstStyle/>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118" y="9161916"/>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903700" y="9114050"/>
            <a:ext cx="1324998" cy="1367740"/>
          </a:xfrm>
          <a:prstGeom prst="rect">
            <a:avLst/>
          </a:prstGeom>
        </p:spPr>
      </p:pic>
      <p:sp>
        <p:nvSpPr>
          <p:cNvPr id="10" name="Rectangle 9"/>
          <p:cNvSpPr/>
          <p:nvPr/>
        </p:nvSpPr>
        <p:spPr>
          <a:xfrm>
            <a:off x="574715" y="2331206"/>
            <a:ext cx="10550743" cy="8217634"/>
          </a:xfrm>
          <a:prstGeom prst="rect">
            <a:avLst/>
          </a:prstGeom>
        </p:spPr>
        <p:txBody>
          <a:bodyPr wrap="square" lIns="91440" tIns="45720" rIns="91440" bIns="45720" anchor="t">
            <a:spAutoFit/>
          </a:bodyPr>
          <a:lstStyle/>
          <a:p>
            <a:pPr marL="571500" indent="-571500">
              <a:buFont typeface="Arial" panose="020B0604020202020204" pitchFamily="34" charset="0"/>
              <a:buChar char="•"/>
            </a:pPr>
            <a:r>
              <a:rPr lang="en-GB" sz="4400">
                <a:latin typeface="Lato"/>
                <a:ea typeface="Lato"/>
                <a:cs typeface="Lato"/>
              </a:rPr>
              <a:t>We are using </a:t>
            </a:r>
            <a:r>
              <a:rPr lang="en-GB" sz="4400" err="1">
                <a:latin typeface="Lato"/>
                <a:ea typeface="Lato"/>
                <a:cs typeface="Lato"/>
              </a:rPr>
              <a:t>Unifrog</a:t>
            </a:r>
            <a:r>
              <a:rPr lang="en-GB" sz="4400">
                <a:latin typeface="Lato"/>
                <a:ea typeface="Lato"/>
                <a:cs typeface="Lato"/>
              </a:rPr>
              <a:t> </a:t>
            </a:r>
            <a:endParaRPr lang="en-US">
              <a:cs typeface="Calibri"/>
            </a:endParaRPr>
          </a:p>
          <a:p>
            <a:pPr marL="571500" indent="-571500">
              <a:buFont typeface="Arial" panose="020B0604020202020204" pitchFamily="34" charset="0"/>
              <a:buChar char="•"/>
            </a:pPr>
            <a:r>
              <a:rPr lang="en-GB" sz="4400">
                <a:latin typeface="Lato"/>
                <a:ea typeface="Lato"/>
                <a:cs typeface="Lato"/>
              </a:rPr>
              <a:t>Students should have received a welcome email to your school email address</a:t>
            </a:r>
          </a:p>
          <a:p>
            <a:pPr marL="571500" indent="-571500">
              <a:buFont typeface="Arial" panose="020B0604020202020204" pitchFamily="34" charset="0"/>
              <a:buChar char="•"/>
            </a:pPr>
            <a:r>
              <a:rPr lang="en-GB" sz="4400">
                <a:latin typeface="Lato"/>
                <a:ea typeface="Lato"/>
                <a:cs typeface="Lato"/>
              </a:rPr>
              <a:t>Check this and set up your password.</a:t>
            </a:r>
          </a:p>
          <a:p>
            <a:pPr marL="571500" indent="-571500">
              <a:buFont typeface="Arial" panose="020B0604020202020204" pitchFamily="34" charset="0"/>
              <a:buChar char="•"/>
            </a:pPr>
            <a:r>
              <a:rPr lang="en-GB" sz="4400">
                <a:latin typeface="Lato"/>
                <a:ea typeface="Lato"/>
                <a:cs typeface="Lato"/>
              </a:rPr>
              <a:t>You will receive further guidance on how to add your placement to </a:t>
            </a:r>
            <a:r>
              <a:rPr lang="en-GB" sz="4400" err="1">
                <a:latin typeface="Lato"/>
                <a:ea typeface="Lato"/>
                <a:cs typeface="Lato"/>
              </a:rPr>
              <a:t>Unifrog</a:t>
            </a:r>
            <a:endParaRPr lang="en-GB" sz="4400" err="1">
              <a:solidFill>
                <a:srgbClr val="000000"/>
              </a:solidFill>
              <a:latin typeface="Lato"/>
              <a:ea typeface="Lato"/>
              <a:cs typeface="Lato"/>
            </a:endParaRPr>
          </a:p>
          <a:p>
            <a:pPr marL="571500" indent="-571500">
              <a:buFont typeface="Arial" panose="020B0604020202020204" pitchFamily="34" charset="0"/>
              <a:buChar char="•"/>
            </a:pPr>
            <a:r>
              <a:rPr lang="en-GB" sz="4400">
                <a:latin typeface="Lato"/>
                <a:ea typeface="Lato"/>
                <a:cs typeface="Lato"/>
              </a:rPr>
              <a:t>Student and Parent Information booklet</a:t>
            </a:r>
          </a:p>
          <a:p>
            <a:endParaRPr lang="en-GB" sz="4400" b="1">
              <a:latin typeface="Lato"/>
              <a:ea typeface="Lato"/>
              <a:cs typeface="Lato"/>
            </a:endParaRPr>
          </a:p>
          <a:p>
            <a:pPr algn="ctr"/>
            <a:r>
              <a:rPr lang="en-GB" sz="4400" b="1">
                <a:latin typeface="Lato"/>
                <a:ea typeface="Lato"/>
                <a:cs typeface="Lato"/>
              </a:rPr>
              <a:t>Please see Mrs Ellis if you do not receive your welcome email</a:t>
            </a:r>
          </a:p>
          <a:p>
            <a:r>
              <a:rPr lang="en-GB" sz="4400">
                <a:latin typeface="Lato"/>
                <a:ea typeface="Lato"/>
                <a:cs typeface="Lato"/>
              </a:rPr>
              <a:t>  </a:t>
            </a:r>
            <a:endParaRPr lang="en-GB" sz="3600">
              <a:latin typeface="Lato"/>
              <a:ea typeface="Lato"/>
              <a:cs typeface="Lato"/>
            </a:endParaRPr>
          </a:p>
        </p:txBody>
      </p:sp>
      <p:pic>
        <p:nvPicPr>
          <p:cNvPr id="1026" name="Picture 2" descr="Unifrog for Parents - Yavneh Colle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68056" y="2377883"/>
            <a:ext cx="7422258" cy="232564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80487" y="4866507"/>
            <a:ext cx="5981701" cy="3455645"/>
          </a:xfrm>
          <a:prstGeom prst="rect">
            <a:avLst/>
          </a:prstGeom>
        </p:spPr>
      </p:pic>
    </p:spTree>
    <p:extLst>
      <p:ext uri="{BB962C8B-B14F-4D97-AF65-F5344CB8AC3E}">
        <p14:creationId xmlns:p14="http://schemas.microsoft.com/office/powerpoint/2010/main" val="288914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12"/>
            <a:ext cx="20088225" cy="2016125"/>
          </a:xfrm>
          <a:custGeom>
            <a:avLst/>
            <a:gdLst/>
            <a:ahLst/>
            <a:cxnLst/>
            <a:rect l="l" t="t" r="r" b="b"/>
            <a:pathLst>
              <a:path w="20088225" h="2016125">
                <a:moveTo>
                  <a:pt x="0" y="2015998"/>
                </a:moveTo>
                <a:lnTo>
                  <a:pt x="20087996" y="2015998"/>
                </a:lnTo>
                <a:lnTo>
                  <a:pt x="20087996" y="0"/>
                </a:lnTo>
                <a:lnTo>
                  <a:pt x="0" y="0"/>
                </a:lnTo>
                <a:lnTo>
                  <a:pt x="0" y="2015998"/>
                </a:lnTo>
                <a:close/>
              </a:path>
            </a:pathLst>
          </a:custGeom>
          <a:solidFill>
            <a:srgbClr val="752A19"/>
          </a:solidFill>
        </p:spPr>
        <p:txBody>
          <a:bodyPr wrap="square" lIns="0" tIns="0" rIns="0" bIns="0" rtlCol="0"/>
          <a:lstStyle/>
          <a:p>
            <a:endParaRPr/>
          </a:p>
        </p:txBody>
      </p:sp>
      <p:sp>
        <p:nvSpPr>
          <p:cNvPr id="4" name="Title 3">
            <a:extLst>
              <a:ext uri="{FF2B5EF4-FFF2-40B4-BE49-F238E27FC236}">
                <a16:creationId xmlns:a16="http://schemas.microsoft.com/office/drawing/2014/main" id="{8B87F5EF-E652-41F8-8412-C1D525D2F1CD}"/>
              </a:ext>
            </a:extLst>
          </p:cNvPr>
          <p:cNvSpPr>
            <a:spLocks noGrp="1"/>
          </p:cNvSpPr>
          <p:nvPr>
            <p:ph type="title"/>
          </p:nvPr>
        </p:nvSpPr>
        <p:spPr>
          <a:xfrm>
            <a:off x="746212" y="500074"/>
            <a:ext cx="18595799" cy="1016000"/>
          </a:xfrm>
        </p:spPr>
        <p:txBody>
          <a:bodyPr wrap="square" lIns="0" tIns="0" rIns="0" bIns="0" anchor="t">
            <a:spAutoFit/>
          </a:bodyPr>
          <a:lstStyle/>
          <a:p>
            <a:pPr algn="l"/>
            <a:r>
              <a:rPr lang="en-GB">
                <a:ea typeface="Lato"/>
              </a:rPr>
              <a:t>Frequently Asked Questions - FAQs</a:t>
            </a:r>
          </a:p>
        </p:txBody>
      </p:sp>
      <p:sp>
        <p:nvSpPr>
          <p:cNvPr id="3" name="Text Placeholder 2"/>
          <p:cNvSpPr>
            <a:spLocks noGrp="1"/>
          </p:cNvSpPr>
          <p:nvPr>
            <p:ph type="body" idx="1"/>
          </p:nvPr>
        </p:nvSpPr>
        <p:spPr>
          <a:xfrm>
            <a:off x="98289" y="2255948"/>
            <a:ext cx="11049000" cy="1354217"/>
          </a:xfrm>
        </p:spPr>
        <p:txBody>
          <a:bodyPr/>
          <a:lstStyle/>
          <a:p>
            <a:pPr marL="742950" lvl="1" indent="-285750">
              <a:buFont typeface="Arial" panose="020B0604020202020204" pitchFamily="34" charset="0"/>
              <a:buChar char="•"/>
            </a:pPr>
            <a:endParaRPr lang="en-GB" sz="4400"/>
          </a:p>
          <a:p>
            <a:pPr lvl="1"/>
            <a:endParaRPr lang="en-GB" sz="4400"/>
          </a:p>
        </p:txBody>
      </p:sp>
      <p:sp>
        <p:nvSpPr>
          <p:cNvPr id="9" name="object 9"/>
          <p:cNvSpPr/>
          <p:nvPr/>
        </p:nvSpPr>
        <p:spPr>
          <a:xfrm>
            <a:off x="0" y="10727994"/>
            <a:ext cx="20088225" cy="576580"/>
          </a:xfrm>
          <a:custGeom>
            <a:avLst/>
            <a:gdLst/>
            <a:ahLst/>
            <a:cxnLst/>
            <a:rect l="l" t="t" r="r" b="b"/>
            <a:pathLst>
              <a:path w="20088225" h="576579">
                <a:moveTo>
                  <a:pt x="0" y="576008"/>
                </a:moveTo>
                <a:lnTo>
                  <a:pt x="20087996" y="576008"/>
                </a:lnTo>
                <a:lnTo>
                  <a:pt x="20087996" y="0"/>
                </a:lnTo>
                <a:lnTo>
                  <a:pt x="0" y="0"/>
                </a:lnTo>
                <a:lnTo>
                  <a:pt x="0" y="576008"/>
                </a:lnTo>
                <a:close/>
              </a:path>
            </a:pathLst>
          </a:custGeom>
          <a:solidFill>
            <a:srgbClr val="231F20"/>
          </a:solidFill>
        </p:spPr>
        <p:txBody>
          <a:bodyPr wrap="square" lIns="0" tIns="0" rIns="0" bIns="0" rtlCol="0"/>
          <a:lstStyle/>
          <a:p>
            <a:endParaRPr/>
          </a:p>
        </p:txBody>
      </p:sp>
      <p:sp>
        <p:nvSpPr>
          <p:cNvPr id="13" name="object 13"/>
          <p:cNvSpPr/>
          <p:nvPr/>
        </p:nvSpPr>
        <p:spPr>
          <a:xfrm>
            <a:off x="18483575" y="9114050"/>
            <a:ext cx="1118252" cy="1404718"/>
          </a:xfrm>
          <a:prstGeom prst="rect">
            <a:avLst/>
          </a:prstGeom>
          <a:blipFill>
            <a:blip r:embed="rId3" cstate="print"/>
            <a:stretch>
              <a:fillRect/>
            </a:stretch>
          </a:blipFill>
        </p:spPr>
        <p:txBody>
          <a:bodyPr wrap="square" lIns="0" tIns="0" rIns="0" bIns="0" rtlCol="0"/>
          <a:lstStyle/>
          <a:p>
            <a:endParaRPr/>
          </a:p>
        </p:txBody>
      </p:sp>
      <p:pic>
        <p:nvPicPr>
          <p:cNvPr id="7" name="Picture 6">
            <a:extLst>
              <a:ext uri="{FF2B5EF4-FFF2-40B4-BE49-F238E27FC236}">
                <a16:creationId xmlns:a16="http://schemas.microsoft.com/office/drawing/2014/main" id="{994C4F76-0085-4C8D-A9BB-4E6B461AF8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118" y="9161916"/>
            <a:ext cx="5473700" cy="1157898"/>
          </a:xfrm>
          <a:prstGeom prst="rect">
            <a:avLst/>
          </a:pr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5799" t="1458" r="4348" b="5278"/>
          <a:stretch/>
        </p:blipFill>
        <p:spPr>
          <a:xfrm>
            <a:off x="16903700" y="9114050"/>
            <a:ext cx="1324998" cy="1367740"/>
          </a:xfrm>
          <a:prstGeom prst="rect">
            <a:avLst/>
          </a:prstGeom>
        </p:spPr>
      </p:pic>
      <p:sp>
        <p:nvSpPr>
          <p:cNvPr id="10" name="Rectangle 9"/>
          <p:cNvSpPr/>
          <p:nvPr/>
        </p:nvSpPr>
        <p:spPr>
          <a:xfrm>
            <a:off x="421839" y="2030700"/>
            <a:ext cx="17396668" cy="9787295"/>
          </a:xfrm>
          <a:prstGeom prst="rect">
            <a:avLst/>
          </a:prstGeom>
        </p:spPr>
        <p:txBody>
          <a:bodyPr wrap="square" lIns="91440" tIns="45720" rIns="91440" bIns="45720" anchor="t">
            <a:spAutoFit/>
          </a:bodyPr>
          <a:lstStyle/>
          <a:p>
            <a:pPr marL="742950" indent="-742950">
              <a:spcBef>
                <a:spcPts val="1200"/>
              </a:spcBef>
              <a:buAutoNum type="arabicPeriod"/>
            </a:pPr>
            <a:r>
              <a:rPr lang="en-GB" sz="4400" dirty="0">
                <a:latin typeface="Lato"/>
                <a:ea typeface="Lato"/>
                <a:cs typeface="Lato"/>
              </a:rPr>
              <a:t>Do I have to go on Work Experience?</a:t>
            </a:r>
            <a:endParaRPr lang="en-US" sz="4400" dirty="0">
              <a:latin typeface="Lato"/>
              <a:ea typeface="Lato"/>
              <a:cs typeface="Lato"/>
            </a:endParaRPr>
          </a:p>
          <a:p>
            <a:pPr marL="742950" indent="-742950">
              <a:spcBef>
                <a:spcPts val="1200"/>
              </a:spcBef>
              <a:buAutoNum type="arabicPeriod"/>
            </a:pPr>
            <a:r>
              <a:rPr lang="en-GB" sz="4400" dirty="0">
                <a:latin typeface="Lato"/>
                <a:ea typeface="Lato"/>
                <a:cs typeface="Calibri"/>
              </a:rPr>
              <a:t>Can I work with a family member?</a:t>
            </a:r>
          </a:p>
          <a:p>
            <a:pPr marL="742950" indent="-742950">
              <a:spcBef>
                <a:spcPts val="1200"/>
              </a:spcBef>
              <a:buAutoNum type="arabicPeriod"/>
            </a:pPr>
            <a:r>
              <a:rPr lang="en-GB" sz="4400" dirty="0">
                <a:latin typeface="Lato"/>
                <a:ea typeface="Lato"/>
                <a:cs typeface="Calibri"/>
              </a:rPr>
              <a:t>I want to be a doctor. How do I get a placement that is directly relevant?</a:t>
            </a:r>
          </a:p>
          <a:p>
            <a:pPr marL="742950" indent="-742950">
              <a:spcBef>
                <a:spcPts val="1200"/>
              </a:spcBef>
              <a:buAutoNum type="arabicPeriod"/>
            </a:pPr>
            <a:r>
              <a:rPr lang="en-GB" sz="4400" dirty="0">
                <a:latin typeface="Lato"/>
                <a:ea typeface="Lato"/>
                <a:cs typeface="Calibri"/>
              </a:rPr>
              <a:t>What if I can't find a placement?</a:t>
            </a:r>
          </a:p>
          <a:p>
            <a:pPr marL="742950" indent="-742950">
              <a:spcBef>
                <a:spcPts val="1200"/>
              </a:spcBef>
              <a:buAutoNum type="arabicPeriod"/>
            </a:pPr>
            <a:r>
              <a:rPr lang="en-GB" sz="4400" dirty="0">
                <a:latin typeface="Lato"/>
                <a:ea typeface="Lato"/>
                <a:cs typeface="Calibri"/>
              </a:rPr>
              <a:t>Can I work in a factory?</a:t>
            </a:r>
          </a:p>
          <a:p>
            <a:pPr marL="742950" indent="-742950">
              <a:spcBef>
                <a:spcPts val="1200"/>
              </a:spcBef>
              <a:buAutoNum type="arabicPeriod"/>
            </a:pPr>
            <a:r>
              <a:rPr lang="en-GB" sz="4400" dirty="0">
                <a:latin typeface="Lato"/>
                <a:ea typeface="Lato"/>
                <a:cs typeface="Calibri"/>
              </a:rPr>
              <a:t>What is employer's liability insurance?</a:t>
            </a:r>
          </a:p>
          <a:p>
            <a:pPr marL="742950" indent="-742950">
              <a:spcBef>
                <a:spcPts val="1200"/>
              </a:spcBef>
              <a:buAutoNum type="arabicPeriod"/>
            </a:pPr>
            <a:r>
              <a:rPr lang="en-GB" sz="4400" dirty="0">
                <a:latin typeface="Lato"/>
                <a:ea typeface="Lato"/>
                <a:cs typeface="Calibri"/>
              </a:rPr>
              <a:t>Can I change the dates of my work experience?</a:t>
            </a:r>
          </a:p>
          <a:p>
            <a:pPr>
              <a:spcBef>
                <a:spcPts val="1200"/>
              </a:spcBef>
            </a:pPr>
            <a:endParaRPr lang="en-GB" sz="4400" dirty="0">
              <a:latin typeface="Lato"/>
              <a:ea typeface="Lato"/>
              <a:cs typeface="Calibri"/>
            </a:endParaRPr>
          </a:p>
          <a:p>
            <a:pPr marL="742950" indent="-742950">
              <a:spcBef>
                <a:spcPts val="1200"/>
              </a:spcBef>
              <a:buAutoNum type="arabicPeriod"/>
            </a:pPr>
            <a:endParaRPr lang="en-GB" sz="4400">
              <a:cs typeface="Calibri"/>
            </a:endParaRPr>
          </a:p>
          <a:p>
            <a:pPr marL="742950" indent="-742950">
              <a:lnSpc>
                <a:spcPct val="150000"/>
              </a:lnSpc>
              <a:buAutoNum type="arabicPeriod"/>
            </a:pPr>
            <a:endParaRPr lang="en-GB" sz="4400">
              <a:cs typeface="Calibri"/>
            </a:endParaRPr>
          </a:p>
          <a:p>
            <a:pPr marL="285750" indent="-285750">
              <a:buFont typeface="Arial" panose="020B0604020202020204" pitchFamily="34" charset="0"/>
              <a:buChar char="•"/>
            </a:pPr>
            <a:endParaRPr lang="en-GB" sz="4400">
              <a:cs typeface="Calibri"/>
            </a:endParaRPr>
          </a:p>
        </p:txBody>
      </p:sp>
    </p:spTree>
    <p:extLst>
      <p:ext uri="{BB962C8B-B14F-4D97-AF65-F5344CB8AC3E}">
        <p14:creationId xmlns:p14="http://schemas.microsoft.com/office/powerpoint/2010/main" val="806845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d4e7fc20-52d7-4e3e-b3a4-b70da451d5a8">
      <UserInfo>
        <DisplayName>Mrs J. Dunn</DisplayName>
        <AccountId>61</AccountId>
        <AccountType/>
      </UserInfo>
      <UserInfo>
        <DisplayName>Mrs J. Haigh</DisplayName>
        <AccountId>264</AccountId>
        <AccountType/>
      </UserInfo>
    </SharedWithUsers>
    <MediaLengthInSeconds xmlns="7d987b14-c58d-4bf2-aefb-1ba366db0056" xsi:nil="true"/>
    <lcf76f155ced4ddcb4097134ff3c332f xmlns="7d987b14-c58d-4bf2-aefb-1ba366db0056">
      <Terms xmlns="http://schemas.microsoft.com/office/infopath/2007/PartnerControls"/>
    </lcf76f155ced4ddcb4097134ff3c332f>
    <TaxCatchAll xmlns="d4e7fc20-52d7-4e3e-b3a4-b70da451d5a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00489EF8323414BB23D3E15F4995924" ma:contentTypeVersion="18" ma:contentTypeDescription="Create a new document." ma:contentTypeScope="" ma:versionID="41cba05c80f2b8ac954d74081a103bc4">
  <xsd:schema xmlns:xsd="http://www.w3.org/2001/XMLSchema" xmlns:xs="http://www.w3.org/2001/XMLSchema" xmlns:p="http://schemas.microsoft.com/office/2006/metadata/properties" xmlns:ns2="7d987b14-c58d-4bf2-aefb-1ba366db0056" xmlns:ns3="d4e7fc20-52d7-4e3e-b3a4-b70da451d5a8" targetNamespace="http://schemas.microsoft.com/office/2006/metadata/properties" ma:root="true" ma:fieldsID="f823deb05c86d1734aab63c6450f68f0" ns2:_="" ns3:_="">
    <xsd:import namespace="7d987b14-c58d-4bf2-aefb-1ba366db0056"/>
    <xsd:import namespace="d4e7fc20-52d7-4e3e-b3a4-b70da451d5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987b14-c58d-4bf2-aefb-1ba366db005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74b67ae3-d15c-46f7-99b8-61808b92fb3e"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4e7fc20-52d7-4e3e-b3a4-b70da451d5a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2184a09-e036-4bf0-9008-fb77a0a9dcfe}" ma:internalName="TaxCatchAll" ma:showField="CatchAllData" ma:web="d4e7fc20-52d7-4e3e-b3a4-b70da451d5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79CA5-27DA-478D-BBC3-5376A4995060}">
  <ds:schemaRefs>
    <ds:schemaRef ds:uri="http://schemas.microsoft.com/sharepoint/v3/contenttype/forms"/>
  </ds:schemaRefs>
</ds:datastoreItem>
</file>

<file path=customXml/itemProps2.xml><?xml version="1.0" encoding="utf-8"?>
<ds:datastoreItem xmlns:ds="http://schemas.openxmlformats.org/officeDocument/2006/customXml" ds:itemID="{3E190047-3874-49AD-9504-2C1BF7744BD0}">
  <ds:schemaRefs>
    <ds:schemaRef ds:uri="5a759758-15f8-4f8c-abba-09f0f0381f43"/>
    <ds:schemaRef ds:uri="80ac8180-0601-4ffa-8cd0-1be986119f1d"/>
    <ds:schemaRef ds:uri="8a7206b0-321d-4f12-8fcc-bac0c512992e"/>
    <ds:schemaRef ds:uri="dc6f7055-5786-4c17-a06e-b6cde74eca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d4e7fc20-52d7-4e3e-b3a4-b70da451d5a8"/>
    <ds:schemaRef ds:uri="7d987b14-c58d-4bf2-aefb-1ba366db0056"/>
  </ds:schemaRefs>
</ds:datastoreItem>
</file>

<file path=customXml/itemProps3.xml><?xml version="1.0" encoding="utf-8"?>
<ds:datastoreItem xmlns:ds="http://schemas.openxmlformats.org/officeDocument/2006/customXml" ds:itemID="{57B79E81-9443-46DA-895E-B95227EDFA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987b14-c58d-4bf2-aefb-1ba366db0056"/>
    <ds:schemaRef ds:uri="d4e7fc20-52d7-4e3e-b3a4-b70da451d5a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1790</Words>
  <Application>Microsoft Office PowerPoint</Application>
  <PresentationFormat>Custom</PresentationFormat>
  <Paragraphs>190</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Lato</vt:lpstr>
      <vt:lpstr>Office Theme</vt:lpstr>
      <vt:lpstr>Work Experience 2025</vt:lpstr>
      <vt:lpstr>Work experience </vt:lpstr>
      <vt:lpstr>Why is work experience so important?</vt:lpstr>
      <vt:lpstr>Finding a Placement</vt:lpstr>
      <vt:lpstr>Examples of work placements</vt:lpstr>
      <vt:lpstr>What makes a good placement?</vt:lpstr>
      <vt:lpstr>Contacting an employer</vt:lpstr>
      <vt:lpstr>Unifrog</vt:lpstr>
      <vt:lpstr>Frequently Asked Questions - FAQs</vt:lpstr>
      <vt:lpstr>Timeline for Work Experience</vt:lpstr>
      <vt:lpstr>Who to contact if you need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Presentation Subtitle</dc:title>
  <dc:creator>Mr N. Bulley</dc:creator>
  <cp:lastModifiedBy>Emma</cp:lastModifiedBy>
  <cp:revision>168</cp:revision>
  <cp:lastPrinted>2022-11-15T15:15:46Z</cp:lastPrinted>
  <dcterms:created xsi:type="dcterms:W3CDTF">2017-08-03T11:21:52Z</dcterms:created>
  <dcterms:modified xsi:type="dcterms:W3CDTF">2024-09-23T12:22:59Z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2017-07-26T00:00:00Z</vt:filetime>
  </property>
  <property fmtid="{D5CDD505-2E9C-101B-9397-08002B2CF9AE}" pid="3" name="Creator">
    <vt:lpwstr>Adobe InDesign CC 2017 (Macintosh)</vt:lpwstr>
  </property>
  <property fmtid="{D5CDD505-2E9C-101B-9397-08002B2CF9AE}" pid="4" name="LastSaved">
    <vt:filetime>2017-08-03T00:00:00Z</vt:filetime>
  </property>
  <property fmtid="{D5CDD505-2E9C-101B-9397-08002B2CF9AE}" pid="5" name="ContentTypeId">
    <vt:lpwstr>0x010100E00489EF8323414BB23D3E15F4995924</vt:lpwstr>
  </property>
  <property fmtid="{D5CDD505-2E9C-101B-9397-08002B2CF9AE}" pid="6" name="Order">
    <vt:r8>29400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MediaServiceImageTags">
    <vt:lpwstr/>
  </property>
</Properties>
</file>