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456" r:id="rId7"/>
    <p:sldId id="455" r:id="rId8"/>
    <p:sldId id="458" r:id="rId9"/>
    <p:sldId id="460" r:id="rId10"/>
    <p:sldId id="457" r:id="rId11"/>
    <p:sldId id="451" r:id="rId12"/>
    <p:sldId id="481" r:id="rId13"/>
    <p:sldId id="452" r:id="rId14"/>
    <p:sldId id="282" r:id="rId15"/>
    <p:sldId id="271" r:id="rId16"/>
    <p:sldId id="270" r:id="rId17"/>
    <p:sldId id="459" r:id="rId18"/>
    <p:sldId id="428" r:id="rId19"/>
    <p:sldId id="453" r:id="rId20"/>
    <p:sldId id="482" r:id="rId21"/>
    <p:sldId id="454" r:id="rId22"/>
    <p:sldId id="269" r:id="rId23"/>
    <p:sldId id="260" r:id="rId24"/>
    <p:sldId id="264" r:id="rId25"/>
    <p:sldId id="267" r:id="rId26"/>
    <p:sldId id="266" r:id="rId27"/>
    <p:sldId id="263" r:id="rId28"/>
    <p:sldId id="261" r:id="rId29"/>
    <p:sldId id="279" r:id="rId30"/>
    <p:sldId id="280" r:id="rId31"/>
    <p:sldId id="2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2D1A"/>
    <a:srgbClr val="F0863D"/>
    <a:srgbClr val="652C90"/>
    <a:srgbClr val="5079B7"/>
    <a:srgbClr val="7F7F5D"/>
    <a:srgbClr val="24314F"/>
    <a:srgbClr val="256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481C9-BE4F-197A-DB45-984D6F7BB09A}" v="2" dt="2025-11-10T07:33:37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S. Keddy" userId="S::skeddy@heckgrammar.co.uk::1ff17c52-7e78-4cdd-9755-b8e28568995e" providerId="AD" clId="Web-{EBC7D619-3ACC-ED1F-9940-CB0830BCD5FE}"/>
    <pc:docChg chg="addSld delSld">
      <pc:chgData name="Mrs S. Keddy" userId="S::skeddy@heckgrammar.co.uk::1ff17c52-7e78-4cdd-9755-b8e28568995e" providerId="AD" clId="Web-{EBC7D619-3ACC-ED1F-9940-CB0830BCD5FE}" dt="2025-10-16T14:42:31.028" v="1"/>
      <pc:docMkLst>
        <pc:docMk/>
      </pc:docMkLst>
    </pc:docChg>
  </pc:docChgLst>
  <pc:docChgLst>
    <pc:chgData name="Mr T. Brooke-Mawson" userId="S::tbrookemawson@heckgrammar.co.uk::f92f5787-5126-4244-80d7-df6476e23d8f" providerId="AD" clId="Web-{BF467443-23E8-EAD3-8FA8-C87EC0880980}"/>
    <pc:docChg chg="modSld">
      <pc:chgData name="Mr T. Brooke-Mawson" userId="S::tbrookemawson@heckgrammar.co.uk::f92f5787-5126-4244-80d7-df6476e23d8f" providerId="AD" clId="Web-{BF467443-23E8-EAD3-8FA8-C87EC0880980}" dt="2025-10-20T06:51:23.043" v="317" actId="20577"/>
      <pc:docMkLst>
        <pc:docMk/>
      </pc:docMkLst>
      <pc:sldChg chg="addSp delSp modSp">
        <pc:chgData name="Mr T. Brooke-Mawson" userId="S::tbrookemawson@heckgrammar.co.uk::f92f5787-5126-4244-80d7-df6476e23d8f" providerId="AD" clId="Web-{BF467443-23E8-EAD3-8FA8-C87EC0880980}" dt="2025-10-20T06:51:23.043" v="317" actId="20577"/>
        <pc:sldMkLst>
          <pc:docMk/>
          <pc:sldMk cId="1779760928" sldId="265"/>
        </pc:sldMkLst>
      </pc:sldChg>
    </pc:docChg>
  </pc:docChgLst>
  <pc:docChgLst>
    <pc:chgData name="Mrs A. Stone" userId="S::ahstone@heckgrammar.co.uk::b4dbad58-8e74-400e-b8ef-03ad4ff45a66" providerId="AD" clId="Web-{76F4C094-973F-8E94-1547-10DFAF6E0C5B}"/>
    <pc:docChg chg="addSld modSld">
      <pc:chgData name="Mrs A. Stone" userId="S::ahstone@heckgrammar.co.uk::b4dbad58-8e74-400e-b8ef-03ad4ff45a66" providerId="AD" clId="Web-{76F4C094-973F-8E94-1547-10DFAF6E0C5B}" dt="2025-10-17T13:27:45.009" v="155" actId="1076"/>
      <pc:docMkLst>
        <pc:docMk/>
      </pc:docMkLst>
      <pc:sldChg chg="addSp modSp">
        <pc:chgData name="Mrs A. Stone" userId="S::ahstone@heckgrammar.co.uk::b4dbad58-8e74-400e-b8ef-03ad4ff45a66" providerId="AD" clId="Web-{76F4C094-973F-8E94-1547-10DFAF6E0C5B}" dt="2025-10-17T13:21:01.424" v="27" actId="20577"/>
        <pc:sldMkLst>
          <pc:docMk/>
          <pc:sldMk cId="2456856944" sldId="261"/>
        </pc:sldMkLst>
      </pc:sldChg>
      <pc:sldChg chg="modSp add replId">
        <pc:chgData name="Mrs A. Stone" userId="S::ahstone@heckgrammar.co.uk::b4dbad58-8e74-400e-b8ef-03ad4ff45a66" providerId="AD" clId="Web-{76F4C094-973F-8E94-1547-10DFAF6E0C5B}" dt="2025-10-17T13:23:02.018" v="35" actId="20577"/>
        <pc:sldMkLst>
          <pc:docMk/>
          <pc:sldMk cId="1112295910" sldId="279"/>
        </pc:sldMkLst>
      </pc:sldChg>
      <pc:sldChg chg="modSp add replId">
        <pc:chgData name="Mrs A. Stone" userId="S::ahstone@heckgrammar.co.uk::b4dbad58-8e74-400e-b8ef-03ad4ff45a66" providerId="AD" clId="Web-{76F4C094-973F-8E94-1547-10DFAF6E0C5B}" dt="2025-10-17T13:27:45.009" v="155" actId="1076"/>
        <pc:sldMkLst>
          <pc:docMk/>
          <pc:sldMk cId="2844570273" sldId="280"/>
        </pc:sldMkLst>
      </pc:sldChg>
    </pc:docChg>
  </pc:docChgLst>
  <pc:docChgLst>
    <pc:chgData name="Mrs S. Keddy" userId="S::skeddy@heckgrammar.co.uk::1ff17c52-7e78-4cdd-9755-b8e28568995e" providerId="AD" clId="Web-{BD783814-32A9-BF51-C1E3-9DB11FF4D796}"/>
    <pc:docChg chg="addSld delSld modSld">
      <pc:chgData name="Mrs S. Keddy" userId="S::skeddy@heckgrammar.co.uk::1ff17c52-7e78-4cdd-9755-b8e28568995e" providerId="AD" clId="Web-{BD783814-32A9-BF51-C1E3-9DB11FF4D796}" dt="2025-10-21T07:04:37.882" v="70"/>
      <pc:docMkLst>
        <pc:docMk/>
      </pc:docMkLst>
      <pc:sldChg chg="addSp delSp modSp new">
        <pc:chgData name="Mrs S. Keddy" userId="S::skeddy@heckgrammar.co.uk::1ff17c52-7e78-4cdd-9755-b8e28568995e" providerId="AD" clId="Web-{BD783814-32A9-BF51-C1E3-9DB11FF4D796}" dt="2025-10-21T07:00:07.014" v="64" actId="14100"/>
        <pc:sldMkLst>
          <pc:docMk/>
          <pc:sldMk cId="2041921664" sldId="282"/>
        </pc:sldMkLst>
        <pc:spChg chg="mod">
          <ac:chgData name="Mrs S. Keddy" userId="S::skeddy@heckgrammar.co.uk::1ff17c52-7e78-4cdd-9755-b8e28568995e" providerId="AD" clId="Web-{BD783814-32A9-BF51-C1E3-9DB11FF4D796}" dt="2025-10-21T06:58:57.856" v="23" actId="20577"/>
          <ac:spMkLst>
            <pc:docMk/>
            <pc:sldMk cId="2041921664" sldId="282"/>
            <ac:spMk id="2" creationId="{BA3F92C1-ACDE-FEB8-049B-FF45D9AFD895}"/>
          </ac:spMkLst>
        </pc:spChg>
        <pc:spChg chg="add mod">
          <ac:chgData name="Mrs S. Keddy" userId="S::skeddy@heckgrammar.co.uk::1ff17c52-7e78-4cdd-9755-b8e28568995e" providerId="AD" clId="Web-{BD783814-32A9-BF51-C1E3-9DB11FF4D796}" dt="2025-10-21T07:00:02.326" v="63" actId="20577"/>
          <ac:spMkLst>
            <pc:docMk/>
            <pc:sldMk cId="2041921664" sldId="282"/>
            <ac:spMk id="9" creationId="{2AE534E5-6977-CD1F-3035-2DBDDE5F4A3F}"/>
          </ac:spMkLst>
        </pc:spChg>
        <pc:picChg chg="add mod">
          <ac:chgData name="Mrs S. Keddy" userId="S::skeddy@heckgrammar.co.uk::1ff17c52-7e78-4cdd-9755-b8e28568995e" providerId="AD" clId="Web-{BD783814-32A9-BF51-C1E3-9DB11FF4D796}" dt="2025-10-21T06:58:14.121" v="13" actId="1076"/>
          <ac:picMkLst>
            <pc:docMk/>
            <pc:sldMk cId="2041921664" sldId="282"/>
            <ac:picMk id="4" creationId="{A6EBD1A5-0C22-3E6F-D625-DB0160117BAA}"/>
          </ac:picMkLst>
        </pc:picChg>
        <pc:picChg chg="add mod">
          <ac:chgData name="Mrs S. Keddy" userId="S::skeddy@heckgrammar.co.uk::1ff17c52-7e78-4cdd-9755-b8e28568995e" providerId="AD" clId="Web-{BD783814-32A9-BF51-C1E3-9DB11FF4D796}" dt="2025-10-21T06:58:13.042" v="12" actId="1076"/>
          <ac:picMkLst>
            <pc:docMk/>
            <pc:sldMk cId="2041921664" sldId="282"/>
            <ac:picMk id="5" creationId="{5CB1CE28-9BED-193A-3006-29180023F170}"/>
          </ac:picMkLst>
        </pc:picChg>
        <pc:picChg chg="add mod">
          <ac:chgData name="Mrs S. Keddy" userId="S::skeddy@heckgrammar.co.uk::1ff17c52-7e78-4cdd-9755-b8e28568995e" providerId="AD" clId="Web-{BD783814-32A9-BF51-C1E3-9DB11FF4D796}" dt="2025-10-21T07:00:07.014" v="64" actId="14100"/>
          <ac:picMkLst>
            <pc:docMk/>
            <pc:sldMk cId="2041921664" sldId="282"/>
            <ac:picMk id="6" creationId="{97BE6B86-F20A-5EC9-D95D-4AA1CD6580DA}"/>
          </ac:picMkLst>
        </pc:picChg>
        <pc:picChg chg="add mod">
          <ac:chgData name="Mrs S. Keddy" userId="S::skeddy@heckgrammar.co.uk::1ff17c52-7e78-4cdd-9755-b8e28568995e" providerId="AD" clId="Web-{BD783814-32A9-BF51-C1E3-9DB11FF4D796}" dt="2025-10-21T06:58:51.309" v="16" actId="14100"/>
          <ac:picMkLst>
            <pc:docMk/>
            <pc:sldMk cId="2041921664" sldId="282"/>
            <ac:picMk id="7" creationId="{3A4A184A-11C8-F1AF-BEAD-AE82578AAF68}"/>
          </ac:picMkLst>
        </pc:picChg>
        <pc:picChg chg="add mod">
          <ac:chgData name="Mrs S. Keddy" userId="S::skeddy@heckgrammar.co.uk::1ff17c52-7e78-4cdd-9755-b8e28568995e" providerId="AD" clId="Web-{BD783814-32A9-BF51-C1E3-9DB11FF4D796}" dt="2025-10-21T06:59:18.200" v="27" actId="1076"/>
          <ac:picMkLst>
            <pc:docMk/>
            <pc:sldMk cId="2041921664" sldId="282"/>
            <ac:picMk id="8" creationId="{601B2EA8-F7BD-17BE-0C19-F9729C7C3901}"/>
          </ac:picMkLst>
        </pc:picChg>
      </pc:sldChg>
    </pc:docChg>
  </pc:docChgLst>
  <pc:docChgLst>
    <pc:chgData name="Mrs S. Keddy" userId="S::skeddy@heckgrammar.co.uk::1ff17c52-7e78-4cdd-9755-b8e28568995e" providerId="AD" clId="Web-{F48A9272-60D2-A4B0-19C1-E4315B541B27}"/>
    <pc:docChg chg="addSld modSld">
      <pc:chgData name="Mrs S. Keddy" userId="S::skeddy@heckgrammar.co.uk::1ff17c52-7e78-4cdd-9755-b8e28568995e" providerId="AD" clId="Web-{F48A9272-60D2-A4B0-19C1-E4315B541B27}" dt="2025-10-20T06:39:20.521" v="61" actId="14100"/>
      <pc:docMkLst>
        <pc:docMk/>
      </pc:docMkLst>
    </pc:docChg>
  </pc:docChgLst>
  <pc:docChgLst>
    <pc:chgData name="Mrs S. Keddy" userId="S::skeddy@heckgrammar.co.uk::1ff17c52-7e78-4cdd-9755-b8e28568995e" providerId="AD" clId="Web-{B4DDFA41-1292-B6B1-888C-CEC516CAE43E}"/>
    <pc:docChg chg="addSld">
      <pc:chgData name="Mrs S. Keddy" userId="S::skeddy@heckgrammar.co.uk::1ff17c52-7e78-4cdd-9755-b8e28568995e" providerId="AD" clId="Web-{B4DDFA41-1292-B6B1-888C-CEC516CAE43E}" dt="2025-11-02T15:48:35.890" v="7"/>
      <pc:docMkLst>
        <pc:docMk/>
      </pc:docMkLst>
      <pc:sldChg chg="add">
        <pc:chgData name="Mrs S. Keddy" userId="S::skeddy@heckgrammar.co.uk::1ff17c52-7e78-4cdd-9755-b8e28568995e" providerId="AD" clId="Web-{B4DDFA41-1292-B6B1-888C-CEC516CAE43E}" dt="2025-11-02T15:48:15.593" v="1"/>
        <pc:sldMkLst>
          <pc:docMk/>
          <pc:sldMk cId="1298985886" sldId="451"/>
        </pc:sldMkLst>
      </pc:sldChg>
      <pc:sldChg chg="add">
        <pc:chgData name="Mrs S. Keddy" userId="S::skeddy@heckgrammar.co.uk::1ff17c52-7e78-4cdd-9755-b8e28568995e" providerId="AD" clId="Web-{B4DDFA41-1292-B6B1-888C-CEC516CAE43E}" dt="2025-11-02T15:48:15.812" v="2"/>
        <pc:sldMkLst>
          <pc:docMk/>
          <pc:sldMk cId="1854545216" sldId="452"/>
        </pc:sldMkLst>
      </pc:sldChg>
      <pc:sldMasterChg chg="addSldLayout">
        <pc:chgData name="Mrs S. Keddy" userId="S::skeddy@heckgrammar.co.uk::1ff17c52-7e78-4cdd-9755-b8e28568995e" providerId="AD" clId="Web-{B4DDFA41-1292-B6B1-888C-CEC516CAE43E}" dt="2025-11-02T15:48:15.374" v="0"/>
        <pc:sldMasterMkLst>
          <pc:docMk/>
          <pc:sldMasterMk cId="3147727436" sldId="2147483648"/>
        </pc:sldMasterMkLst>
        <pc:sldLayoutChg chg="add">
          <pc:chgData name="Mrs S. Keddy" userId="S::skeddy@heckgrammar.co.uk::1ff17c52-7e78-4cdd-9755-b8e28568995e" providerId="AD" clId="Web-{B4DDFA41-1292-B6B1-888C-CEC516CAE43E}" dt="2025-11-02T15:48:15.374" v="0"/>
          <pc:sldLayoutMkLst>
            <pc:docMk/>
            <pc:sldMasterMk cId="3147727436" sldId="2147483648"/>
            <pc:sldLayoutMk cId="548804863" sldId="2147483662"/>
          </pc:sldLayoutMkLst>
        </pc:sldLayoutChg>
      </pc:sldMasterChg>
    </pc:docChg>
  </pc:docChgLst>
  <pc:docChgLst>
    <pc:chgData clId="Web-{5E1B2D72-D92E-A12A-4B72-E6FF3E97F132}"/>
    <pc:docChg chg="addSld">
      <pc:chgData name="" userId="" providerId="" clId="Web-{5E1B2D72-D92E-A12A-4B72-E6FF3E97F132}" dt="2025-10-13T19:29:15.345" v="0"/>
      <pc:docMkLst>
        <pc:docMk/>
      </pc:docMkLst>
    </pc:docChg>
  </pc:docChgLst>
  <pc:docChgLst>
    <pc:chgData name="Mrs S. Keddy" userId="S::skeddy@heckgrammar.co.uk::1ff17c52-7e78-4cdd-9755-b8e28568995e" providerId="AD" clId="Web-{343481C9-BE4F-197A-DB45-984D6F7BB09A}"/>
    <pc:docChg chg="addSld">
      <pc:chgData name="Mrs S. Keddy" userId="S::skeddy@heckgrammar.co.uk::1ff17c52-7e78-4cdd-9755-b8e28568995e" providerId="AD" clId="Web-{343481C9-BE4F-197A-DB45-984D6F7BB09A}" dt="2025-11-10T07:33:37.902" v="1"/>
      <pc:docMkLst>
        <pc:docMk/>
      </pc:docMkLst>
      <pc:sldChg chg="add">
        <pc:chgData name="Mrs S. Keddy" userId="S::skeddy@heckgrammar.co.uk::1ff17c52-7e78-4cdd-9755-b8e28568995e" providerId="AD" clId="Web-{343481C9-BE4F-197A-DB45-984D6F7BB09A}" dt="2025-11-10T07:33:35.246" v="0"/>
        <pc:sldMkLst>
          <pc:docMk/>
          <pc:sldMk cId="2512567772" sldId="481"/>
        </pc:sldMkLst>
      </pc:sldChg>
      <pc:sldChg chg="add">
        <pc:chgData name="Mrs S. Keddy" userId="S::skeddy@heckgrammar.co.uk::1ff17c52-7e78-4cdd-9755-b8e28568995e" providerId="AD" clId="Web-{343481C9-BE4F-197A-DB45-984D6F7BB09A}" dt="2025-11-10T07:33:37.902" v="1"/>
        <pc:sldMkLst>
          <pc:docMk/>
          <pc:sldMk cId="2034036763" sldId="482"/>
        </pc:sldMkLst>
      </pc:sldChg>
    </pc:docChg>
  </pc:docChgLst>
  <pc:docChgLst>
    <pc:chgData name="Mrs S. Keddy" userId="S::skeddy@heckgrammar.co.uk::1ff17c52-7e78-4cdd-9755-b8e28568995e" providerId="AD" clId="Web-{3C24BF38-A395-0614-F86E-CD13B48DA2FF}"/>
    <pc:docChg chg="delSld">
      <pc:chgData name="Mrs S. Keddy" userId="S::skeddy@heckgrammar.co.uk::1ff17c52-7e78-4cdd-9755-b8e28568995e" providerId="AD" clId="Web-{3C24BF38-A395-0614-F86E-CD13B48DA2FF}" dt="2025-10-19T15:00:37.252" v="1"/>
      <pc:docMkLst>
        <pc:docMk/>
      </pc:docMkLst>
    </pc:docChg>
  </pc:docChgLst>
  <pc:docChgLst>
    <pc:chgData name="Mrs S. Keddy" userId="S::skeddy@heckgrammar.co.uk::1ff17c52-7e78-4cdd-9755-b8e28568995e" providerId="AD" clId="Web-{7B7065B9-D311-3B09-3884-8C0317855892}"/>
    <pc:docChg chg="modSld">
      <pc:chgData name="Mrs S. Keddy" userId="S::skeddy@heckgrammar.co.uk::1ff17c52-7e78-4cdd-9755-b8e28568995e" providerId="AD" clId="Web-{7B7065B9-D311-3B09-3884-8C0317855892}" dt="2025-10-19T15:53:17.973" v="79" actId="20577"/>
      <pc:docMkLst>
        <pc:docMk/>
      </pc:docMkLst>
    </pc:docChg>
  </pc:docChgLst>
  <pc:docChgLst>
    <pc:chgData name="Mrs S. Keddy" userId="S::skeddy@heckgrammar.co.uk::1ff17c52-7e78-4cdd-9755-b8e28568995e" providerId="AD" clId="Web-{B057614C-3365-46FF-5371-3D47C18D2A09}"/>
    <pc:docChg chg="addSld delSld modSld sldOrd">
      <pc:chgData name="Mrs S. Keddy" userId="S::skeddy@heckgrammar.co.uk::1ff17c52-7e78-4cdd-9755-b8e28568995e" providerId="AD" clId="Web-{B057614C-3365-46FF-5371-3D47C18D2A09}" dt="2025-11-07T14:56:41.351" v="380" actId="20577"/>
      <pc:docMkLst>
        <pc:docMk/>
      </pc:docMkLst>
      <pc:sldChg chg="delSp">
        <pc:chgData name="Mrs S. Keddy" userId="S::skeddy@heckgrammar.co.uk::1ff17c52-7e78-4cdd-9755-b8e28568995e" providerId="AD" clId="Web-{B057614C-3365-46FF-5371-3D47C18D2A09}" dt="2025-11-07T14:34:22.959" v="23"/>
        <pc:sldMkLst>
          <pc:docMk/>
          <pc:sldMk cId="2456856944" sldId="261"/>
        </pc:sldMkLst>
      </pc:sldChg>
      <pc:sldChg chg="delSp">
        <pc:chgData name="Mrs S. Keddy" userId="S::skeddy@heckgrammar.co.uk::1ff17c52-7e78-4cdd-9755-b8e28568995e" providerId="AD" clId="Web-{B057614C-3365-46FF-5371-3D47C18D2A09}" dt="2025-11-07T14:34:12.943" v="20"/>
        <pc:sldMkLst>
          <pc:docMk/>
          <pc:sldMk cId="1779760928" sldId="265"/>
        </pc:sldMkLst>
      </pc:sldChg>
      <pc:sldChg chg="addSp modSp ord">
        <pc:chgData name="Mrs S. Keddy" userId="S::skeddy@heckgrammar.co.uk::1ff17c52-7e78-4cdd-9755-b8e28568995e" providerId="AD" clId="Web-{B057614C-3365-46FF-5371-3D47C18D2A09}" dt="2025-11-07T14:56:31.850" v="378" actId="20577"/>
        <pc:sldMkLst>
          <pc:docMk/>
          <pc:sldMk cId="2620031750" sldId="270"/>
        </pc:sldMkLst>
        <pc:spChg chg="add mod">
          <ac:chgData name="Mrs S. Keddy" userId="S::skeddy@heckgrammar.co.uk::1ff17c52-7e78-4cdd-9755-b8e28568995e" providerId="AD" clId="Web-{B057614C-3365-46FF-5371-3D47C18D2A09}" dt="2025-11-07T14:56:31.850" v="378" actId="20577"/>
          <ac:spMkLst>
            <pc:docMk/>
            <pc:sldMk cId="2620031750" sldId="270"/>
            <ac:spMk id="4" creationId="{7E3310F2-0009-FB1B-29AF-5696BD966750}"/>
          </ac:spMkLst>
        </pc:spChg>
      </pc:sldChg>
      <pc:sldChg chg="delSp">
        <pc:chgData name="Mrs S. Keddy" userId="S::skeddy@heckgrammar.co.uk::1ff17c52-7e78-4cdd-9755-b8e28568995e" providerId="AD" clId="Web-{B057614C-3365-46FF-5371-3D47C18D2A09}" dt="2025-11-07T14:34:20.022" v="22"/>
        <pc:sldMkLst>
          <pc:docMk/>
          <pc:sldMk cId="1112295910" sldId="279"/>
        </pc:sldMkLst>
      </pc:sldChg>
      <pc:sldChg chg="delSp">
        <pc:chgData name="Mrs S. Keddy" userId="S::skeddy@heckgrammar.co.uk::1ff17c52-7e78-4cdd-9755-b8e28568995e" providerId="AD" clId="Web-{B057614C-3365-46FF-5371-3D47C18D2A09}" dt="2025-11-07T14:34:16.443" v="21"/>
        <pc:sldMkLst>
          <pc:docMk/>
          <pc:sldMk cId="2844570273" sldId="280"/>
        </pc:sldMkLst>
      </pc:sldChg>
      <pc:sldChg chg="addSp delSp modSp add">
        <pc:chgData name="Mrs S. Keddy" userId="S::skeddy@heckgrammar.co.uk::1ff17c52-7e78-4cdd-9755-b8e28568995e" providerId="AD" clId="Web-{B057614C-3365-46FF-5371-3D47C18D2A09}" dt="2025-11-07T14:52:12.627" v="183" actId="1076"/>
        <pc:sldMkLst>
          <pc:docMk/>
          <pc:sldMk cId="3831265547" sldId="428"/>
        </pc:sldMkLst>
        <pc:spChg chg="add mod">
          <ac:chgData name="Mrs S. Keddy" userId="S::skeddy@heckgrammar.co.uk::1ff17c52-7e78-4cdd-9755-b8e28568995e" providerId="AD" clId="Web-{B057614C-3365-46FF-5371-3D47C18D2A09}" dt="2025-11-07T14:49:10.577" v="159" actId="20577"/>
          <ac:spMkLst>
            <pc:docMk/>
            <pc:sldMk cId="3831265547" sldId="428"/>
            <ac:spMk id="6" creationId="{C577FE91-E4D2-B4E0-A6CD-65FBD93AA4E3}"/>
          </ac:spMkLst>
        </pc:spChg>
        <pc:picChg chg="add mod">
          <ac:chgData name="Mrs S. Keddy" userId="S::skeddy@heckgrammar.co.uk::1ff17c52-7e78-4cdd-9755-b8e28568995e" providerId="AD" clId="Web-{B057614C-3365-46FF-5371-3D47C18D2A09}" dt="2025-11-07T14:52:12.627" v="183" actId="1076"/>
          <ac:picMkLst>
            <pc:docMk/>
            <pc:sldMk cId="3831265547" sldId="428"/>
            <ac:picMk id="9" creationId="{FE04353F-2445-B97A-FE55-A1017540D4E3}"/>
          </ac:picMkLst>
        </pc:picChg>
      </pc:sldChg>
      <pc:sldChg chg="add del">
        <pc:chgData name="Mrs S. Keddy" userId="S::skeddy@heckgrammar.co.uk::1ff17c52-7e78-4cdd-9755-b8e28568995e" providerId="AD" clId="Web-{B057614C-3365-46FF-5371-3D47C18D2A09}" dt="2025-11-07T14:34:03.756" v="16"/>
        <pc:sldMkLst>
          <pc:docMk/>
          <pc:sldMk cId="1298985886" sldId="451"/>
        </pc:sldMkLst>
      </pc:sldChg>
      <pc:sldChg chg="add del">
        <pc:chgData name="Mrs S. Keddy" userId="S::skeddy@heckgrammar.co.uk::1ff17c52-7e78-4cdd-9755-b8e28568995e" providerId="AD" clId="Web-{B057614C-3365-46FF-5371-3D47C18D2A09}" dt="2025-11-07T14:34:04.037" v="17"/>
        <pc:sldMkLst>
          <pc:docMk/>
          <pc:sldMk cId="1854545216" sldId="452"/>
        </pc:sldMkLst>
      </pc:sldChg>
      <pc:sldChg chg="add">
        <pc:chgData name="Mrs S. Keddy" userId="S::skeddy@heckgrammar.co.uk::1ff17c52-7e78-4cdd-9755-b8e28568995e" providerId="AD" clId="Web-{B057614C-3365-46FF-5371-3D47C18D2A09}" dt="2025-11-07T14:34:06.365" v="18"/>
        <pc:sldMkLst>
          <pc:docMk/>
          <pc:sldMk cId="2598175009" sldId="453"/>
        </pc:sldMkLst>
      </pc:sldChg>
      <pc:sldChg chg="add">
        <pc:chgData name="Mrs S. Keddy" userId="S::skeddy@heckgrammar.co.uk::1ff17c52-7e78-4cdd-9755-b8e28568995e" providerId="AD" clId="Web-{B057614C-3365-46FF-5371-3D47C18D2A09}" dt="2025-11-07T14:34:06.631" v="19"/>
        <pc:sldMkLst>
          <pc:docMk/>
          <pc:sldMk cId="3459269805" sldId="454"/>
        </pc:sldMkLst>
      </pc:sldChg>
      <pc:sldChg chg="delSp modSp add ord replId">
        <pc:chgData name="Mrs S. Keddy" userId="S::skeddy@heckgrammar.co.uk::1ff17c52-7e78-4cdd-9755-b8e28568995e" providerId="AD" clId="Web-{B057614C-3365-46FF-5371-3D47C18D2A09}" dt="2025-11-07T14:39:37.137" v="107"/>
        <pc:sldMkLst>
          <pc:docMk/>
          <pc:sldMk cId="2003518622" sldId="455"/>
        </pc:sldMkLst>
        <pc:spChg chg="mod">
          <ac:chgData name="Mrs S. Keddy" userId="S::skeddy@heckgrammar.co.uk::1ff17c52-7e78-4cdd-9755-b8e28568995e" providerId="AD" clId="Web-{B057614C-3365-46FF-5371-3D47C18D2A09}" dt="2025-11-07T14:35:27.835" v="35" actId="20577"/>
          <ac:spMkLst>
            <pc:docMk/>
            <pc:sldMk cId="2003518622" sldId="455"/>
            <ac:spMk id="2" creationId="{7C6A66B0-AFB6-79C7-D5A4-FF1124D33EF7}"/>
          </ac:spMkLst>
        </pc:spChg>
        <pc:spChg chg="mod">
          <ac:chgData name="Mrs S. Keddy" userId="S::skeddy@heckgrammar.co.uk::1ff17c52-7e78-4cdd-9755-b8e28568995e" providerId="AD" clId="Web-{B057614C-3365-46FF-5371-3D47C18D2A09}" dt="2025-11-07T14:36:14.211" v="104" actId="1076"/>
          <ac:spMkLst>
            <pc:docMk/>
            <pc:sldMk cId="2003518622" sldId="455"/>
            <ac:spMk id="9" creationId="{3423C448-BA74-2643-92E8-45604E4C8946}"/>
          </ac:spMkLst>
        </pc:spChg>
      </pc:sldChg>
      <pc:sldChg chg="addSp modSp new">
        <pc:chgData name="Mrs S. Keddy" userId="S::skeddy@heckgrammar.co.uk::1ff17c52-7e78-4cdd-9755-b8e28568995e" providerId="AD" clId="Web-{B057614C-3365-46FF-5371-3D47C18D2A09}" dt="2025-11-07T14:39:31.183" v="106"/>
        <pc:sldMkLst>
          <pc:docMk/>
          <pc:sldMk cId="1075121364" sldId="456"/>
        </pc:sldMkLst>
        <pc:picChg chg="add mod">
          <ac:chgData name="Mrs S. Keddy" userId="S::skeddy@heckgrammar.co.uk::1ff17c52-7e78-4cdd-9755-b8e28568995e" providerId="AD" clId="Web-{B057614C-3365-46FF-5371-3D47C18D2A09}" dt="2025-11-07T14:39:31.183" v="106"/>
          <ac:picMkLst>
            <pc:docMk/>
            <pc:sldMk cId="1075121364" sldId="456"/>
            <ac:picMk id="4" creationId="{1D36355E-7EFE-DADC-E28E-77CEACBC3A44}"/>
          </ac:picMkLst>
        </pc:picChg>
      </pc:sldChg>
      <pc:sldChg chg="addSp delSp modSp new">
        <pc:chgData name="Mrs S. Keddy" userId="S::skeddy@heckgrammar.co.uk::1ff17c52-7e78-4cdd-9755-b8e28568995e" providerId="AD" clId="Web-{B057614C-3365-46FF-5371-3D47C18D2A09}" dt="2025-11-07T14:43:25.345" v="132" actId="1076"/>
        <pc:sldMkLst>
          <pc:docMk/>
          <pc:sldMk cId="156307949" sldId="457"/>
        </pc:sldMkLst>
        <pc:spChg chg="mod">
          <ac:chgData name="Mrs S. Keddy" userId="S::skeddy@heckgrammar.co.uk::1ff17c52-7e78-4cdd-9755-b8e28568995e" providerId="AD" clId="Web-{B057614C-3365-46FF-5371-3D47C18D2A09}" dt="2025-11-07T14:43:04.656" v="127" actId="20577"/>
          <ac:spMkLst>
            <pc:docMk/>
            <pc:sldMk cId="156307949" sldId="457"/>
            <ac:spMk id="2" creationId="{BF22305E-7B3F-1848-28F6-03629095C8A2}"/>
          </ac:spMkLst>
        </pc:spChg>
        <pc:picChg chg="add mod">
          <ac:chgData name="Mrs S. Keddy" userId="S::skeddy@heckgrammar.co.uk::1ff17c52-7e78-4cdd-9755-b8e28568995e" providerId="AD" clId="Web-{B057614C-3365-46FF-5371-3D47C18D2A09}" dt="2025-11-07T14:43:08.922" v="129" actId="1076"/>
          <ac:picMkLst>
            <pc:docMk/>
            <pc:sldMk cId="156307949" sldId="457"/>
            <ac:picMk id="5" creationId="{F4B5F8BF-786A-0D45-F5F1-13747A470005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42:57.874" v="121" actId="14100"/>
          <ac:picMkLst>
            <pc:docMk/>
            <pc:sldMk cId="156307949" sldId="457"/>
            <ac:picMk id="7" creationId="{930F2539-22D2-DE20-2983-63C56B121F8F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43:25.345" v="132" actId="1076"/>
          <ac:picMkLst>
            <pc:docMk/>
            <pc:sldMk cId="156307949" sldId="457"/>
            <ac:picMk id="8" creationId="{971AA5F9-DBAB-CC68-E6E5-3D75037D85E3}"/>
          </ac:picMkLst>
        </pc:picChg>
      </pc:sldChg>
      <pc:sldChg chg="addSp delSp modSp new ord">
        <pc:chgData name="Mrs S. Keddy" userId="S::skeddy@heckgrammar.co.uk::1ff17c52-7e78-4cdd-9755-b8e28568995e" providerId="AD" clId="Web-{B057614C-3365-46FF-5371-3D47C18D2A09}" dt="2025-11-07T14:46:50.401" v="147" actId="1076"/>
        <pc:sldMkLst>
          <pc:docMk/>
          <pc:sldMk cId="1036779412" sldId="458"/>
        </pc:sldMkLst>
        <pc:picChg chg="add mod">
          <ac:chgData name="Mrs S. Keddy" userId="S::skeddy@heckgrammar.co.uk::1ff17c52-7e78-4cdd-9755-b8e28568995e" providerId="AD" clId="Web-{B057614C-3365-46FF-5371-3D47C18D2A09}" dt="2025-11-07T14:45:44.508" v="136" actId="1076"/>
          <ac:picMkLst>
            <pc:docMk/>
            <pc:sldMk cId="1036779412" sldId="458"/>
            <ac:picMk id="4" creationId="{A8B8A253-D1F3-1E65-F32B-B7712DE47AF0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46:05.743" v="140" actId="14100"/>
          <ac:picMkLst>
            <pc:docMk/>
            <pc:sldMk cId="1036779412" sldId="458"/>
            <ac:picMk id="5" creationId="{823F9451-C62A-6DF9-10B5-FCFB631B4078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46:22.978" v="143" actId="1076"/>
          <ac:picMkLst>
            <pc:docMk/>
            <pc:sldMk cId="1036779412" sldId="458"/>
            <ac:picMk id="6" creationId="{3D66DB04-7227-E1C2-1B1B-9C8523D62255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46:50.401" v="147" actId="1076"/>
          <ac:picMkLst>
            <pc:docMk/>
            <pc:sldMk cId="1036779412" sldId="458"/>
            <ac:picMk id="7" creationId="{87BE7D81-29EE-C452-F81C-1D659298C942}"/>
          </ac:picMkLst>
        </pc:picChg>
      </pc:sldChg>
      <pc:sldChg chg="addSp delSp modSp add ord replId">
        <pc:chgData name="Mrs S. Keddy" userId="S::skeddy@heckgrammar.co.uk::1ff17c52-7e78-4cdd-9755-b8e28568995e" providerId="AD" clId="Web-{B057614C-3365-46FF-5371-3D47C18D2A09}" dt="2025-11-07T14:56:41.351" v="380" actId="20577"/>
        <pc:sldMkLst>
          <pc:docMk/>
          <pc:sldMk cId="2589203005" sldId="459"/>
        </pc:sldMkLst>
        <pc:spChg chg="mod">
          <ac:chgData name="Mrs S. Keddy" userId="S::skeddy@heckgrammar.co.uk::1ff17c52-7e78-4cdd-9755-b8e28568995e" providerId="AD" clId="Web-{B057614C-3365-46FF-5371-3D47C18D2A09}" dt="2025-11-07T14:52:00.189" v="179" actId="20577"/>
          <ac:spMkLst>
            <pc:docMk/>
            <pc:sldMk cId="2589203005" sldId="459"/>
            <ac:spMk id="6" creationId="{0DD6D163-800D-45EB-75E8-3CA4EA715EFF}"/>
          </ac:spMkLst>
        </pc:spChg>
        <pc:spChg chg="add mod">
          <ac:chgData name="Mrs S. Keddy" userId="S::skeddy@heckgrammar.co.uk::1ff17c52-7e78-4cdd-9755-b8e28568995e" providerId="AD" clId="Web-{B057614C-3365-46FF-5371-3D47C18D2A09}" dt="2025-11-07T14:56:41.351" v="380" actId="20577"/>
          <ac:spMkLst>
            <pc:docMk/>
            <pc:sldMk cId="2589203005" sldId="459"/>
            <ac:spMk id="9" creationId="{1BB21E09-FBAF-C455-A4F8-94223241DEC0}"/>
          </ac:spMkLst>
        </pc:spChg>
        <pc:picChg chg="add mod">
          <ac:chgData name="Mrs S. Keddy" userId="S::skeddy@heckgrammar.co.uk::1ff17c52-7e78-4cdd-9755-b8e28568995e" providerId="AD" clId="Web-{B057614C-3365-46FF-5371-3D47C18D2A09}" dt="2025-11-07T14:53:58.800" v="257" actId="1076"/>
          <ac:picMkLst>
            <pc:docMk/>
            <pc:sldMk cId="2589203005" sldId="459"/>
            <ac:picMk id="7" creationId="{FA961BB9-8BA7-6768-08BA-31408C7AE239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54:01.363" v="258" actId="14100"/>
          <ac:picMkLst>
            <pc:docMk/>
            <pc:sldMk cId="2589203005" sldId="459"/>
            <ac:picMk id="10" creationId="{AA77CBAC-B3F7-0A18-F2DC-8FAF28222E19}"/>
          </ac:picMkLst>
        </pc:picChg>
        <pc:picChg chg="add mod">
          <ac:chgData name="Mrs S. Keddy" userId="S::skeddy@heckgrammar.co.uk::1ff17c52-7e78-4cdd-9755-b8e28568995e" providerId="AD" clId="Web-{B057614C-3365-46FF-5371-3D47C18D2A09}" dt="2025-11-07T14:53:50.285" v="255" actId="1076"/>
          <ac:picMkLst>
            <pc:docMk/>
            <pc:sldMk cId="2589203005" sldId="459"/>
            <ac:picMk id="11" creationId="{773E5371-71E6-A6A8-9EEB-29B59B49763A}"/>
          </ac:picMkLst>
        </pc:picChg>
      </pc:sldChg>
      <pc:sldChg chg="addSp modSp add replId">
        <pc:chgData name="Mrs S. Keddy" userId="S::skeddy@heckgrammar.co.uk::1ff17c52-7e78-4cdd-9755-b8e28568995e" providerId="AD" clId="Web-{B057614C-3365-46FF-5371-3D47C18D2A09}" dt="2025-11-07T14:55:26.005" v="291" actId="1076"/>
        <pc:sldMkLst>
          <pc:docMk/>
          <pc:sldMk cId="2319012557" sldId="460"/>
        </pc:sldMkLst>
        <pc:spChg chg="mod">
          <ac:chgData name="Mrs S. Keddy" userId="S::skeddy@heckgrammar.co.uk::1ff17c52-7e78-4cdd-9755-b8e28568995e" providerId="AD" clId="Web-{B057614C-3365-46FF-5371-3D47C18D2A09}" dt="2025-11-07T14:55:23.614" v="290" actId="20577"/>
          <ac:spMkLst>
            <pc:docMk/>
            <pc:sldMk cId="2319012557" sldId="460"/>
            <ac:spMk id="9" creationId="{E67A2AD2-D5EE-041D-6562-9BD4364BE48B}"/>
          </ac:spMkLst>
        </pc:spChg>
        <pc:picChg chg="add mod">
          <ac:chgData name="Mrs S. Keddy" userId="S::skeddy@heckgrammar.co.uk::1ff17c52-7e78-4cdd-9755-b8e28568995e" providerId="AD" clId="Web-{B057614C-3365-46FF-5371-3D47C18D2A09}" dt="2025-11-07T14:55:26.005" v="291" actId="1076"/>
          <ac:picMkLst>
            <pc:docMk/>
            <pc:sldMk cId="2319012557" sldId="460"/>
            <ac:picMk id="2" creationId="{2DBCDE07-2C58-ED3A-3ED9-60BB3061D045}"/>
          </ac:picMkLst>
        </pc:picChg>
      </pc:sldChg>
    </pc:docChg>
  </pc:docChgLst>
  <pc:docChgLst>
    <pc:chgData name="Mrs S. Keddy" userId="S::skeddy@heckgrammar.co.uk::1ff17c52-7e78-4cdd-9755-b8e28568995e" providerId="AD" clId="Web-{5E1B2D72-D92E-A12A-4B72-E6FF3E97F132}"/>
    <pc:docChg chg="addSld delSld modSld">
      <pc:chgData name="Mrs S. Keddy" userId="S::skeddy@heckgrammar.co.uk::1ff17c52-7e78-4cdd-9755-b8e28568995e" providerId="AD" clId="Web-{5E1B2D72-D92E-A12A-4B72-E6FF3E97F132}" dt="2025-10-13T19:30:39.581" v="94" actId="1410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8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77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2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/>
          <p:cNvSpPr/>
          <p:nvPr userDrawn="1"/>
        </p:nvSpPr>
        <p:spPr>
          <a:xfrm>
            <a:off x="0" y="7"/>
            <a:ext cx="12190073" cy="4901102"/>
          </a:xfrm>
          <a:custGeom>
            <a:avLst/>
            <a:gdLst/>
            <a:ahLst/>
            <a:cxnLst/>
            <a:rect l="l" t="t" r="r" b="b"/>
            <a:pathLst>
              <a:path w="20088225" h="8082280">
                <a:moveTo>
                  <a:pt x="0" y="8081683"/>
                </a:moveTo>
                <a:lnTo>
                  <a:pt x="20087996" y="8081683"/>
                </a:lnTo>
                <a:lnTo>
                  <a:pt x="20087996" y="0"/>
                </a:lnTo>
                <a:lnTo>
                  <a:pt x="0" y="0"/>
                </a:lnTo>
                <a:lnTo>
                  <a:pt x="0" y="8081683"/>
                </a:lnTo>
                <a:close/>
              </a:path>
            </a:pathLst>
          </a:custGeom>
          <a:solidFill>
            <a:srgbClr val="752A1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3"/>
          <p:cNvSpPr/>
          <p:nvPr userDrawn="1"/>
        </p:nvSpPr>
        <p:spPr>
          <a:xfrm>
            <a:off x="0" y="4900747"/>
            <a:ext cx="12190073" cy="131307"/>
          </a:xfrm>
          <a:custGeom>
            <a:avLst/>
            <a:gdLst/>
            <a:ahLst/>
            <a:cxnLst/>
            <a:rect l="l" t="t" r="r" b="b"/>
            <a:pathLst>
              <a:path w="20088225" h="216534">
                <a:moveTo>
                  <a:pt x="0" y="216001"/>
                </a:moveTo>
                <a:lnTo>
                  <a:pt x="20087996" y="216001"/>
                </a:lnTo>
                <a:lnTo>
                  <a:pt x="20087996" y="0"/>
                </a:lnTo>
                <a:lnTo>
                  <a:pt x="0" y="0"/>
                </a:lnTo>
                <a:lnTo>
                  <a:pt x="0" y="2160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02862" y="1507528"/>
            <a:ext cx="10574557" cy="1179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368" b="1">
                <a:solidFill>
                  <a:schemeClr val="bg1"/>
                </a:solidFill>
              </a:defRPr>
            </a:lvl1pPr>
            <a:lvl2pPr marL="277246" indent="0">
              <a:buNone/>
              <a:defRPr b="0"/>
            </a:lvl2pPr>
            <a:lvl3pPr marL="554492" indent="0">
              <a:buNone/>
              <a:defRPr b="0"/>
            </a:lvl3pPr>
            <a:lvl4pPr marL="831738" indent="0">
              <a:buNone/>
              <a:defRPr b="0"/>
            </a:lvl4pPr>
            <a:lvl5pPr marL="1108984" indent="0">
              <a:buNone/>
              <a:defRPr b="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05119" y="2686683"/>
            <a:ext cx="10574557" cy="1179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5336" b="1">
                <a:solidFill>
                  <a:schemeClr val="tx1"/>
                </a:solidFill>
              </a:defRPr>
            </a:lvl1pPr>
            <a:lvl2pPr marL="277246" indent="0">
              <a:buNone/>
              <a:defRPr b="0"/>
            </a:lvl2pPr>
            <a:lvl3pPr marL="554492" indent="0">
              <a:buNone/>
              <a:defRPr b="0"/>
            </a:lvl3pPr>
            <a:lvl4pPr marL="831738" indent="0">
              <a:buNone/>
              <a:defRPr b="0"/>
            </a:lvl4pPr>
            <a:lvl5pPr marL="1108984" indent="0">
              <a:buNone/>
              <a:defRPr b="0"/>
            </a:lvl5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1026" name="Picture 2" descr="S:\Staff Only\Admin Staff Only\Branding\Secondary Logo\JPEG Logos\Heckmondwike-Sixth-Logo-Landscape-Colou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4" y="5032054"/>
            <a:ext cx="5586586" cy="18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441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 userDrawn="1"/>
        </p:nvSpPr>
        <p:spPr>
          <a:xfrm>
            <a:off x="-11560" y="0"/>
            <a:ext cx="12190073" cy="1222580"/>
          </a:xfrm>
          <a:custGeom>
            <a:avLst/>
            <a:gdLst/>
            <a:ahLst/>
            <a:cxnLst/>
            <a:rect l="l" t="t" r="r" b="b"/>
            <a:pathLst>
              <a:path w="20088225" h="2016125">
                <a:moveTo>
                  <a:pt x="0" y="2015998"/>
                </a:moveTo>
                <a:lnTo>
                  <a:pt x="20087996" y="2015998"/>
                </a:lnTo>
                <a:lnTo>
                  <a:pt x="20087996" y="0"/>
                </a:lnTo>
                <a:lnTo>
                  <a:pt x="0" y="0"/>
                </a:lnTo>
                <a:lnTo>
                  <a:pt x="0" y="2015998"/>
                </a:lnTo>
                <a:close/>
              </a:path>
            </a:pathLst>
          </a:custGeom>
          <a:solidFill>
            <a:srgbClr val="752A1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453785" y="452031"/>
            <a:ext cx="10589917" cy="619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7701" algn="l">
              <a:lnSpc>
                <a:spcPct val="100000"/>
              </a:lnSpc>
              <a:spcBef>
                <a:spcPts val="61"/>
              </a:spcBef>
              <a:defRPr sz="3942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9"/>
              <a:t>Header</a:t>
            </a:r>
            <a:endParaRPr spc="-3"/>
          </a:p>
        </p:txBody>
      </p:sp>
      <p:sp>
        <p:nvSpPr>
          <p:cNvPr id="11" name="object 9"/>
          <p:cNvSpPr/>
          <p:nvPr userDrawn="1"/>
        </p:nvSpPr>
        <p:spPr>
          <a:xfrm>
            <a:off x="0" y="6505465"/>
            <a:ext cx="12190073" cy="349639"/>
          </a:xfrm>
          <a:custGeom>
            <a:avLst/>
            <a:gdLst/>
            <a:ahLst/>
            <a:cxnLst/>
            <a:rect l="l" t="t" r="r" b="b"/>
            <a:pathLst>
              <a:path w="20088225" h="576579">
                <a:moveTo>
                  <a:pt x="0" y="576008"/>
                </a:moveTo>
                <a:lnTo>
                  <a:pt x="20087996" y="576008"/>
                </a:lnTo>
                <a:lnTo>
                  <a:pt x="20087996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9513" y="1638450"/>
            <a:ext cx="10617906" cy="1528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8" b="1"/>
            </a:lvl1pPr>
            <a:lvl2pPr marL="277246" indent="0">
              <a:buNone/>
              <a:defRPr/>
            </a:lvl2pPr>
          </a:lstStyle>
          <a:p>
            <a:pPr lvl="0"/>
            <a:r>
              <a:rPr lang="en-US"/>
              <a:t>Sub-header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2" descr="S:\Staff Only\Admin Staff Only\Branding\Primary Logo\JPEG Logos\Heckmondwike-Sixth-Logo-Portrait-Colou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2740" r="24734" b="25991"/>
          <a:stretch/>
        </p:blipFill>
        <p:spPr bwMode="auto">
          <a:xfrm>
            <a:off x="10455654" y="4708448"/>
            <a:ext cx="1488072" cy="169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27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8"/>
            <a:ext cx="12190073" cy="1222580"/>
          </a:xfrm>
          <a:custGeom>
            <a:avLst/>
            <a:gdLst/>
            <a:ahLst/>
            <a:cxnLst/>
            <a:rect l="l" t="t" r="r" b="b"/>
            <a:pathLst>
              <a:path w="20088225" h="2016125">
                <a:moveTo>
                  <a:pt x="0" y="2015998"/>
                </a:moveTo>
                <a:lnTo>
                  <a:pt x="20087996" y="2015998"/>
                </a:lnTo>
                <a:lnTo>
                  <a:pt x="20087996" y="0"/>
                </a:lnTo>
                <a:lnTo>
                  <a:pt x="0" y="0"/>
                </a:lnTo>
                <a:lnTo>
                  <a:pt x="0" y="2015998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453785" y="454591"/>
            <a:ext cx="10589917" cy="614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>
              <a:defRPr sz="3942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lang="en-GB" spc="9"/>
              <a:t>Header</a:t>
            </a:r>
            <a:endParaRPr spc="-3"/>
          </a:p>
        </p:txBody>
      </p:sp>
      <p:sp>
        <p:nvSpPr>
          <p:cNvPr id="11" name="object 9"/>
          <p:cNvSpPr/>
          <p:nvPr userDrawn="1"/>
        </p:nvSpPr>
        <p:spPr>
          <a:xfrm>
            <a:off x="0" y="6505465"/>
            <a:ext cx="12190073" cy="349639"/>
          </a:xfrm>
          <a:custGeom>
            <a:avLst/>
            <a:gdLst/>
            <a:ahLst/>
            <a:cxnLst/>
            <a:rect l="l" t="t" r="r" b="b"/>
            <a:pathLst>
              <a:path w="20088225" h="576579">
                <a:moveTo>
                  <a:pt x="0" y="576008"/>
                </a:moveTo>
                <a:lnTo>
                  <a:pt x="20087996" y="576008"/>
                </a:lnTo>
                <a:lnTo>
                  <a:pt x="20087996" y="0"/>
                </a:lnTo>
                <a:lnTo>
                  <a:pt x="0" y="0"/>
                </a:lnTo>
                <a:lnTo>
                  <a:pt x="0" y="5760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00629-E35C-DC4C-9B84-3A88B1CB7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3" r="21685" b="25470"/>
          <a:stretch/>
        </p:blipFill>
        <p:spPr>
          <a:xfrm>
            <a:off x="10246708" y="4784156"/>
            <a:ext cx="1593987" cy="17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3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3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8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90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38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4056-D202-4127-8297-3EBC780B2670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A687-28F5-47CD-ACF8-78F8D8AF7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2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theuniguide.co.uk/advice/ucas-application/university-interviews-how-to-prepare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4837" y="187944"/>
            <a:ext cx="10574557" cy="1179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7200"/>
              <a:t>Sixth Form Bulletin</a:t>
            </a:r>
          </a:p>
        </p:txBody>
      </p:sp>
      <p:sp>
        <p:nvSpPr>
          <p:cNvPr id="7" name="AutoShape 4" descr="Ramadan Mubarak 2022: Best wishes, images, messages and greetings to share  with loved ones - Hindustan Times"/>
          <p:cNvSpPr>
            <a:spLocks noChangeAspect="1" noChangeArrowheads="1"/>
          </p:cNvSpPr>
          <p:nvPr/>
        </p:nvSpPr>
        <p:spPr bwMode="auto">
          <a:xfrm>
            <a:off x="9861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en-GB" sz="1092"/>
          </a:p>
        </p:txBody>
      </p:sp>
    </p:spTree>
    <p:extLst>
      <p:ext uri="{BB962C8B-B14F-4D97-AF65-F5344CB8AC3E}">
        <p14:creationId xmlns:p14="http://schemas.microsoft.com/office/powerpoint/2010/main" val="396411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7120-6077-2854-52D1-E9D41EC7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2EC7-5DE5-4C5A-BBDB-D5422311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58AAE-21B6-A55F-62B8-2AD42D2B53FD}"/>
              </a:ext>
            </a:extLst>
          </p:cNvPr>
          <p:cNvSpPr txBox="1"/>
          <p:nvPr/>
        </p:nvSpPr>
        <p:spPr>
          <a:xfrm>
            <a:off x="3895164" y="1373476"/>
            <a:ext cx="7874356" cy="3639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Participate in the staff ice bucket challenge as our hero staff dare to take part in an effort to raise money for an important need!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b="1" dirty="0">
                <a:ea typeface="Calibri"/>
                <a:cs typeface="Calibri"/>
              </a:rPr>
              <a:t>Friday 14th November – Junior Yard</a:t>
            </a:r>
          </a:p>
          <a:p>
            <a:endParaRPr lang="en-US" sz="2911" b="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If you want to buy raffle tickets with the chance to tip the water, they are available to buy beforehand.</a:t>
            </a:r>
          </a:p>
        </p:txBody>
      </p:sp>
      <p:pic>
        <p:nvPicPr>
          <p:cNvPr id="3" name="Picture 2" descr="A poster for a bucket challenge&#10;&#10;AI-generated content may be incorrect.">
            <a:extLst>
              <a:ext uri="{FF2B5EF4-FFF2-40B4-BE49-F238E27FC236}">
                <a16:creationId xmlns:a16="http://schemas.microsoft.com/office/drawing/2014/main" id="{2F339365-4DF6-6640-0012-664972D6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42" y="1485807"/>
            <a:ext cx="3365632" cy="48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92C1-ACDE-FEB8-049B-FF45D9A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GB" sz="3900" dirty="0">
                <a:latin typeface="Lato"/>
                <a:ea typeface="Lato"/>
                <a:cs typeface="Lato"/>
              </a:rPr>
              <a:t>Paid Work Experience Opportunities</a:t>
            </a:r>
            <a:endParaRPr lang="en-GB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EBD1A5-0C22-3E6F-D625-DB0160117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" y="2601059"/>
            <a:ext cx="12192000" cy="1414272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CB1CE28-9BED-193A-3006-29180023F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" y="4016139"/>
            <a:ext cx="12192000" cy="161352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7BE6B86-F20A-5EC9-D95D-4AA1CD658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5" y="5560742"/>
            <a:ext cx="12192000" cy="1293541"/>
          </a:xfrm>
          <a:prstGeom prst="rect">
            <a:avLst/>
          </a:prstGeom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3A4A184A-11C8-F1AF-BEAD-AE82578AA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417" y="-1045"/>
            <a:ext cx="2577094" cy="2604043"/>
          </a:xfrm>
          <a:prstGeom prst="rect">
            <a:avLst/>
          </a:prstGeom>
        </p:spPr>
      </p:pic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601B2EA8-F7BD-17BE-0C19-F9729C7C3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99" y="1417251"/>
            <a:ext cx="3180188" cy="104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E534E5-6977-CD1F-3035-2DBDDE5F4A3F}"/>
              </a:ext>
            </a:extLst>
          </p:cNvPr>
          <p:cNvSpPr txBox="1"/>
          <p:nvPr/>
        </p:nvSpPr>
        <p:spPr>
          <a:xfrm>
            <a:off x="3576320" y="1432560"/>
            <a:ext cx="562864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Smart Futures. Opportunities to apply for paid work experience in the sectors below during the school holidays. Use the QR code to get more details.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92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60EE2-0118-92C7-410D-75E31EB9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944FF-1628-8ABA-A7E3-4A08A3FEC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837" y="187944"/>
            <a:ext cx="10574557" cy="1179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7200"/>
              <a:t>Y13</a:t>
            </a:r>
            <a:endParaRPr lang="en-US"/>
          </a:p>
        </p:txBody>
      </p:sp>
      <p:sp>
        <p:nvSpPr>
          <p:cNvPr id="7" name="AutoShape 4" descr="Ramadan Mubarak 2022: Best wishes, images, messages and greetings to share  with loved ones - Hindustan Times">
            <a:extLst>
              <a:ext uri="{FF2B5EF4-FFF2-40B4-BE49-F238E27FC236}">
                <a16:creationId xmlns:a16="http://schemas.microsoft.com/office/drawing/2014/main" id="{F008ACA0-D266-0FB8-C3F6-C50AF11B05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1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en-GB" sz="1092"/>
          </a:p>
        </p:txBody>
      </p:sp>
    </p:spTree>
    <p:extLst>
      <p:ext uri="{BB962C8B-B14F-4D97-AF65-F5344CB8AC3E}">
        <p14:creationId xmlns:p14="http://schemas.microsoft.com/office/powerpoint/2010/main" val="228008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7EDA0-85C9-3B2A-3545-1393C8C11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5BD2A2-3B37-5B75-709F-FAAC2EEF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B873BAB-E5BC-E11E-D48C-59DE1DB2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" y="1477191"/>
            <a:ext cx="6199560" cy="2663007"/>
          </a:xfrm>
          <a:prstGeom prst="rect">
            <a:avLst/>
          </a:prstGeom>
        </p:spPr>
      </p:pic>
      <p:pic>
        <p:nvPicPr>
          <p:cNvPr id="3" name="Picture 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64A0E5D-64FC-CFD0-0F04-66091A016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" y="4132079"/>
            <a:ext cx="7267340" cy="16418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3310F2-0009-FB1B-29AF-5696BD966750}"/>
              </a:ext>
            </a:extLst>
          </p:cNvPr>
          <p:cNvSpPr/>
          <p:nvPr/>
        </p:nvSpPr>
        <p:spPr>
          <a:xfrm>
            <a:off x="7040628" y="1662545"/>
            <a:ext cx="4849090" cy="2644958"/>
          </a:xfrm>
          <a:prstGeom prst="rect">
            <a:avLst/>
          </a:prstGeom>
          <a:solidFill>
            <a:srgbClr val="732D1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a typeface="Calibri"/>
                <a:cs typeface="Calibri"/>
              </a:rPr>
              <a:t>Your UCAS application </a:t>
            </a:r>
            <a:r>
              <a:rPr lang="en-US" sz="2800" b="1" dirty="0">
                <a:ea typeface="Calibri"/>
                <a:cs typeface="Calibri"/>
              </a:rPr>
              <a:t>must</a:t>
            </a:r>
            <a:r>
              <a:rPr lang="en-US" sz="2800" dirty="0">
                <a:ea typeface="Calibri"/>
                <a:cs typeface="Calibri"/>
              </a:rPr>
              <a:t> be completed before we break up for Christmas to allow the checkers to check it and send it before the deadline.</a:t>
            </a:r>
          </a:p>
        </p:txBody>
      </p:sp>
    </p:spTree>
    <p:extLst>
      <p:ext uri="{BB962C8B-B14F-4D97-AF65-F5344CB8AC3E}">
        <p14:creationId xmlns:p14="http://schemas.microsoft.com/office/powerpoint/2010/main" val="2620031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C7E0A-2BB9-8F8A-CBFC-92E78401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D6D163-800D-45EB-75E8-3CA4EA71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US" sz="3900" dirty="0">
                <a:latin typeface="Lato"/>
                <a:ea typeface="Lato"/>
                <a:cs typeface="Lato"/>
              </a:rPr>
              <a:t>University Open Days and Events</a:t>
            </a:r>
            <a:endParaRPr lang="en-US" dirty="0"/>
          </a:p>
        </p:txBody>
      </p:sp>
      <p:pic>
        <p:nvPicPr>
          <p:cNvPr id="7" name="Picture 6" descr="Whatuni.com">
            <a:extLst>
              <a:ext uri="{FF2B5EF4-FFF2-40B4-BE49-F238E27FC236}">
                <a16:creationId xmlns:a16="http://schemas.microsoft.com/office/drawing/2014/main" id="{FA961BB9-8BA7-6768-08BA-31408C7A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4" y="2487704"/>
            <a:ext cx="2599652" cy="2603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B21E09-FBAF-C455-A4F8-94223241DEC0}"/>
              </a:ext>
            </a:extLst>
          </p:cNvPr>
          <p:cNvSpPr txBox="1"/>
          <p:nvPr/>
        </p:nvSpPr>
        <p:spPr>
          <a:xfrm>
            <a:off x="3044999" y="2355890"/>
            <a:ext cx="7874356" cy="1841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ea typeface="Calibri"/>
                <a:cs typeface="Calibri"/>
              </a:rPr>
              <a:t>It is still not too late to visit universities.</a:t>
            </a:r>
            <a:endParaRPr lang="en-US" dirty="0">
              <a:ea typeface="Calibri"/>
              <a:cs typeface="Calibri"/>
            </a:endParaRPr>
          </a:p>
          <a:p>
            <a:endParaRPr lang="en-US" sz="2900" dirty="0">
              <a:ea typeface="Calibri"/>
              <a:cs typeface="Calibri"/>
            </a:endParaRPr>
          </a:p>
          <a:p>
            <a:r>
              <a:rPr lang="en-US" sz="2900" dirty="0">
                <a:ea typeface="Calibri"/>
                <a:cs typeface="Calibri"/>
              </a:rPr>
              <a:t>Check out upcoming open days and events to help you with your decision.</a:t>
            </a:r>
          </a:p>
        </p:txBody>
      </p:sp>
      <p:pic>
        <p:nvPicPr>
          <p:cNvPr id="10" name="Picture 9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AA77CBAC-B3F7-0A18-F2DC-8FAF28222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37" y="4073234"/>
            <a:ext cx="2326463" cy="2326306"/>
          </a:xfrm>
          <a:prstGeom prst="rect">
            <a:avLst/>
          </a:prstGeom>
        </p:spPr>
      </p:pic>
      <p:pic>
        <p:nvPicPr>
          <p:cNvPr id="11" name="Picture 10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73E5371-71E6-A6A8-9EEB-29B59B49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3215"/>
            <a:ext cx="12192000" cy="11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6EED3-11C6-1BAB-AA91-5877720BAC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1318" y="1638450"/>
            <a:ext cx="5994947" cy="2976921"/>
          </a:xfrm>
        </p:spPr>
        <p:txBody>
          <a:bodyPr vert="horz" lIns="55449" tIns="27725" rIns="55449" bIns="27725" rtlCol="0" anchor="t">
            <a:norm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55" b="0" dirty="0">
                <a:solidFill>
                  <a:srgbClr val="242424"/>
                </a:solidFill>
                <a:latin typeface="Segoe UI"/>
                <a:cs typeface="Segoe UI"/>
                <a:hlinkClick r:id="rId2"/>
              </a:rPr>
              <a:t>https://www.theuniguide.co.uk/advice/ucas-application/university-interviews-how-to-prepare</a:t>
            </a:r>
            <a:endParaRPr lang="en-US" sz="1455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GB" sz="2426" b="0" dirty="0">
              <a:solidFill>
                <a:srgbClr val="242424"/>
              </a:solidFill>
              <a:latin typeface="Segoe UI"/>
              <a:cs typeface="Segoe UI"/>
            </a:endParaRPr>
          </a:p>
          <a:p>
            <a:endParaRPr lang="en-GB" sz="2426" b="0" dirty="0">
              <a:solidFill>
                <a:srgbClr val="242424"/>
              </a:solidFill>
              <a:latin typeface="Segoe UI"/>
              <a:cs typeface="Segoe UI"/>
            </a:endParaRPr>
          </a:p>
          <a:p>
            <a:r>
              <a:rPr lang="en-GB" sz="2426" b="0" dirty="0">
                <a:solidFill>
                  <a:srgbClr val="242424"/>
                </a:solidFill>
                <a:latin typeface="Segoe UI"/>
                <a:cs typeface="Segoe UI"/>
              </a:rPr>
              <a:t>This guide gives some handy tips on how to prepare for university interviews.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4BA7F9F-A5CA-281F-122D-FFD8D35F1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47" t="16421" r="20703" b="27158"/>
          <a:stretch/>
        </p:blipFill>
        <p:spPr>
          <a:xfrm>
            <a:off x="342261" y="1441417"/>
            <a:ext cx="5532392" cy="487801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577FE91-E4D2-B4E0-A6CD-65FBD93A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US" sz="3900" dirty="0">
                <a:latin typeface="Lato"/>
                <a:ea typeface="Lato"/>
                <a:cs typeface="Lato"/>
              </a:rPr>
              <a:t>Preparing for Interviews</a:t>
            </a:r>
            <a:endParaRPr lang="en-US" dirty="0">
              <a:latin typeface="Lato"/>
              <a:ea typeface="Lato"/>
              <a:cs typeface="Lato"/>
            </a:endParaRPr>
          </a:p>
        </p:txBody>
      </p:sp>
      <p:pic>
        <p:nvPicPr>
          <p:cNvPr id="9" name="Picture 8" descr="A qr code with a few squares&#10;&#10;AI-generated content may be incorrect.">
            <a:extLst>
              <a:ext uri="{FF2B5EF4-FFF2-40B4-BE49-F238E27FC236}">
                <a16:creationId xmlns:a16="http://schemas.microsoft.com/office/drawing/2014/main" id="{FE04353F-2445-B97A-FE55-A1017540D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039" y="4139754"/>
            <a:ext cx="2357477" cy="23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CB93E-E79D-D36E-CA25-E146CB55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947C-3437-5AF4-3C08-6F66CEC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pic>
        <p:nvPicPr>
          <p:cNvPr id="5" name="Picture 4" descr="A yellow bear with a hat and text&#10;&#10;AI-generated content may be incorrect.">
            <a:extLst>
              <a:ext uri="{FF2B5EF4-FFF2-40B4-BE49-F238E27FC236}">
                <a16:creationId xmlns:a16="http://schemas.microsoft.com/office/drawing/2014/main" id="{31FB1BFE-2B08-6CD4-4358-6AC6C70C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3" y="1487437"/>
            <a:ext cx="3361301" cy="4824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70ACA-0F0F-273D-CC74-EBFED71EA27B}"/>
              </a:ext>
            </a:extLst>
          </p:cNvPr>
          <p:cNvSpPr txBox="1"/>
          <p:nvPr/>
        </p:nvSpPr>
        <p:spPr>
          <a:xfrm>
            <a:off x="3918520" y="1484435"/>
            <a:ext cx="7874356" cy="274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Come join the fun at lunchtime </a:t>
            </a:r>
            <a:r>
              <a:rPr lang="en-US" sz="2911" b="1" dirty="0">
                <a:ea typeface="Calibri"/>
                <a:cs typeface="Calibri"/>
              </a:rPr>
              <a:t>Wednesday 12th November </a:t>
            </a:r>
            <a:r>
              <a:rPr lang="en-US" sz="2911" dirty="0">
                <a:ea typeface="Calibri"/>
                <a:cs typeface="Calibri"/>
              </a:rPr>
              <a:t>to support all the stalls there.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Open at </a:t>
            </a:r>
            <a:r>
              <a:rPr lang="en-US" sz="2911" b="1" dirty="0">
                <a:ea typeface="Calibri"/>
                <a:cs typeface="Calibri"/>
              </a:rPr>
              <a:t>12:30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Remember to bring some loose change!</a:t>
            </a:r>
          </a:p>
        </p:txBody>
      </p:sp>
    </p:spTree>
    <p:extLst>
      <p:ext uri="{BB962C8B-B14F-4D97-AF65-F5344CB8AC3E}">
        <p14:creationId xmlns:p14="http://schemas.microsoft.com/office/powerpoint/2010/main" val="2598175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EFF2-07E7-F087-E8B8-B7D1678C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A06B-A801-7369-2E5B-534C06E7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AD090-E983-75BA-5D7D-73DDBF98C89D}"/>
              </a:ext>
            </a:extLst>
          </p:cNvPr>
          <p:cNvSpPr txBox="1"/>
          <p:nvPr/>
        </p:nvSpPr>
        <p:spPr>
          <a:xfrm>
            <a:off x="3918520" y="1484435"/>
            <a:ext cx="7874356" cy="274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Come support our talented musicians on </a:t>
            </a:r>
            <a:r>
              <a:rPr lang="en-US" sz="2911" b="1" dirty="0">
                <a:ea typeface="Calibri"/>
                <a:cs typeface="Calibri"/>
              </a:rPr>
              <a:t>Thursday 13th November </a:t>
            </a:r>
            <a:r>
              <a:rPr lang="en-US" sz="2911" dirty="0">
                <a:ea typeface="Calibri"/>
                <a:cs typeface="Calibri"/>
              </a:rPr>
              <a:t>as they play to raise money!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Lunch time in the Swann Hall</a:t>
            </a:r>
            <a:endParaRPr lang="en-US" sz="2911" b="1" dirty="0">
              <a:ea typeface="Calibri"/>
              <a:cs typeface="Calibri"/>
            </a:endParaRP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£1 entry – all towards an excellent cause.</a:t>
            </a:r>
          </a:p>
        </p:txBody>
      </p:sp>
      <p:pic>
        <p:nvPicPr>
          <p:cNvPr id="3" name="Picture 2" descr="A poster for a concert&#10;&#10;AI-generated content may be incorrect.">
            <a:extLst>
              <a:ext uri="{FF2B5EF4-FFF2-40B4-BE49-F238E27FC236}">
                <a16:creationId xmlns:a16="http://schemas.microsoft.com/office/drawing/2014/main" id="{4069A9BC-1970-D5A5-44B6-3ADBCDAB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3" y="1386123"/>
            <a:ext cx="3487369" cy="49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6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7120-6077-2854-52D1-E9D41EC7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2EC7-5DE5-4C5A-BBDB-D5422311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958AAE-21B6-A55F-62B8-2AD42D2B53FD}"/>
              </a:ext>
            </a:extLst>
          </p:cNvPr>
          <p:cNvSpPr txBox="1"/>
          <p:nvPr/>
        </p:nvSpPr>
        <p:spPr>
          <a:xfrm>
            <a:off x="3895164" y="1373476"/>
            <a:ext cx="7874356" cy="36394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Participate in the staff ice bucket challenge as our hero staff dare to take part in an effort to raise money for an important need!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b="1" dirty="0">
                <a:ea typeface="Calibri"/>
                <a:cs typeface="Calibri"/>
              </a:rPr>
              <a:t>Friday 14th November – Junior Yard</a:t>
            </a:r>
          </a:p>
          <a:p>
            <a:endParaRPr lang="en-US" sz="2911" b="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If you want to buy raffle tickets with the chance to tip the water, they are available to buy beforehand.</a:t>
            </a:r>
          </a:p>
        </p:txBody>
      </p:sp>
      <p:pic>
        <p:nvPicPr>
          <p:cNvPr id="3" name="Picture 2" descr="A poster for a bucket challenge&#10;&#10;AI-generated content may be incorrect.">
            <a:extLst>
              <a:ext uri="{FF2B5EF4-FFF2-40B4-BE49-F238E27FC236}">
                <a16:creationId xmlns:a16="http://schemas.microsoft.com/office/drawing/2014/main" id="{2F339365-4DF6-6640-0012-664972D6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42" y="1485807"/>
            <a:ext cx="3365632" cy="48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4468-891E-BC9E-98F7-9532CE57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669AD-AB21-70EF-2A3B-84445DCDE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87A86-655B-340B-8C72-FCD076F7EF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1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DC887-3BF2-CD9B-3601-2E56DFF9B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E986F-46D7-B700-2A02-AA5535062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837" y="187944"/>
            <a:ext cx="10574557" cy="11791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7200"/>
              <a:t>Y12</a:t>
            </a:r>
            <a:endParaRPr lang="en-US"/>
          </a:p>
        </p:txBody>
      </p:sp>
      <p:sp>
        <p:nvSpPr>
          <p:cNvPr id="7" name="AutoShape 4" descr="Ramadan Mubarak 2022: Best wishes, images, messages and greetings to share  with loved ones - Hindustan Times">
            <a:extLst>
              <a:ext uri="{FF2B5EF4-FFF2-40B4-BE49-F238E27FC236}">
                <a16:creationId xmlns:a16="http://schemas.microsoft.com/office/drawing/2014/main" id="{23EC79BC-0C2A-B990-0513-CFB612730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61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en-GB" sz="1092"/>
          </a:p>
        </p:txBody>
      </p:sp>
    </p:spTree>
    <p:extLst>
      <p:ext uri="{BB962C8B-B14F-4D97-AF65-F5344CB8AC3E}">
        <p14:creationId xmlns:p14="http://schemas.microsoft.com/office/powerpoint/2010/main" val="333957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yellow arrow with black and brown symbols&#10;&#10;AI-generated content may be incorrect.">
            <a:extLst>
              <a:ext uri="{FF2B5EF4-FFF2-40B4-BE49-F238E27FC236}">
                <a16:creationId xmlns:a16="http://schemas.microsoft.com/office/drawing/2014/main" id="{0DAA6A29-2870-FCEC-9CA4-F3A4A91D2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" y="0"/>
            <a:ext cx="5366329" cy="27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B651E4-4F89-4CE7-BD16-157C6487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0969"/>
            <a:ext cx="12192000" cy="7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5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EF225-14BE-7B2E-DFC2-F4884CC4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4DDDE34-988F-37B9-C885-E591D99E824C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7F7F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28AA3-C0DA-6AC6-B1DD-B0F758F14A35}"/>
              </a:ext>
            </a:extLst>
          </p:cNvPr>
          <p:cNvSpPr txBox="1"/>
          <p:nvPr/>
        </p:nvSpPr>
        <p:spPr>
          <a:xfrm>
            <a:off x="92364" y="347996"/>
            <a:ext cx="2900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Apprenticeship &amp; Employment</a:t>
            </a:r>
          </a:p>
        </p:txBody>
      </p:sp>
    </p:spTree>
    <p:extLst>
      <p:ext uri="{BB962C8B-B14F-4D97-AF65-F5344CB8AC3E}">
        <p14:creationId xmlns:p14="http://schemas.microsoft.com/office/powerpoint/2010/main" val="291766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CC2AF-7D53-2DF2-F105-6CC9593B1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9D90313-6C31-929D-D895-711C6985F5A9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F086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B39A5-0C7B-D72F-48AB-31CD90A97E1C}"/>
              </a:ext>
            </a:extLst>
          </p:cNvPr>
          <p:cNvSpPr txBox="1"/>
          <p:nvPr/>
        </p:nvSpPr>
        <p:spPr>
          <a:xfrm>
            <a:off x="157018" y="409551"/>
            <a:ext cx="2937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Business, Economics &amp; Finance</a:t>
            </a:r>
          </a:p>
        </p:txBody>
      </p:sp>
    </p:spTree>
    <p:extLst>
      <p:ext uri="{BB962C8B-B14F-4D97-AF65-F5344CB8AC3E}">
        <p14:creationId xmlns:p14="http://schemas.microsoft.com/office/powerpoint/2010/main" val="302267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E2B9-FE78-BA8D-FE65-1015DFD8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5739184-B30A-9EA3-AC07-320D00A491AF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652C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A47F8-7E21-526E-C402-26D41229EA59}"/>
              </a:ext>
            </a:extLst>
          </p:cNvPr>
          <p:cNvSpPr txBox="1"/>
          <p:nvPr/>
        </p:nvSpPr>
        <p:spPr>
          <a:xfrm>
            <a:off x="92363" y="409551"/>
            <a:ext cx="268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Humanities, Arts &amp; 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141733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A2CEA-5B5A-F980-5EB7-1E48E6AF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5CC9BCE-CB06-69F5-F12D-FA65252EAB97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2431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13683-2915-289A-2E06-C00F6E33CB76}"/>
              </a:ext>
            </a:extLst>
          </p:cNvPr>
          <p:cNvSpPr txBox="1"/>
          <p:nvPr/>
        </p:nvSpPr>
        <p:spPr>
          <a:xfrm>
            <a:off x="157019" y="29579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Medicinal Sciences</a:t>
            </a:r>
          </a:p>
        </p:txBody>
      </p:sp>
    </p:spTree>
    <p:extLst>
      <p:ext uri="{BB962C8B-B14F-4D97-AF65-F5344CB8AC3E}">
        <p14:creationId xmlns:p14="http://schemas.microsoft.com/office/powerpoint/2010/main" val="1729225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7854263-8048-80B0-8188-3265E8C5CE6B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256F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40174-07DC-9288-37D5-324D1FBE6BC6}"/>
              </a:ext>
            </a:extLst>
          </p:cNvPr>
          <p:cNvSpPr txBox="1"/>
          <p:nvPr/>
        </p:nvSpPr>
        <p:spPr>
          <a:xfrm>
            <a:off x="157019" y="47110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Oxbridge</a:t>
            </a:r>
          </a:p>
        </p:txBody>
      </p:sp>
    </p:spTree>
    <p:extLst>
      <p:ext uri="{BB962C8B-B14F-4D97-AF65-F5344CB8AC3E}">
        <p14:creationId xmlns:p14="http://schemas.microsoft.com/office/powerpoint/2010/main" val="2456856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4CB30-9361-8AF7-7ABA-E4C40E09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79E6885-5CF7-EDAC-6787-5E5A655A0791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256F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E81FD-4A76-F279-537E-0FE2B2537419}"/>
              </a:ext>
            </a:extLst>
          </p:cNvPr>
          <p:cNvSpPr txBox="1"/>
          <p:nvPr/>
        </p:nvSpPr>
        <p:spPr>
          <a:xfrm>
            <a:off x="157019" y="47110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Oxbridge</a:t>
            </a:r>
          </a:p>
        </p:txBody>
      </p:sp>
    </p:spTree>
    <p:extLst>
      <p:ext uri="{BB962C8B-B14F-4D97-AF65-F5344CB8AC3E}">
        <p14:creationId xmlns:p14="http://schemas.microsoft.com/office/powerpoint/2010/main" val="1112295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1E657-82CB-5F3A-86E3-24FDACF98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C994B54-857B-AC8C-04A8-884C64D975BC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256F5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02FB7-7322-E630-5830-D3EF1E9771AB}"/>
              </a:ext>
            </a:extLst>
          </p:cNvPr>
          <p:cNvSpPr txBox="1"/>
          <p:nvPr/>
        </p:nvSpPr>
        <p:spPr>
          <a:xfrm>
            <a:off x="157019" y="47110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Oxbridge</a:t>
            </a:r>
          </a:p>
        </p:txBody>
      </p:sp>
    </p:spTree>
    <p:extLst>
      <p:ext uri="{BB962C8B-B14F-4D97-AF65-F5344CB8AC3E}">
        <p14:creationId xmlns:p14="http://schemas.microsoft.com/office/powerpoint/2010/main" val="284457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F6727-091E-57C3-C4A2-2E3D9A13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C9E2CCB-03E4-C1C2-F878-085E5C704903}"/>
              </a:ext>
            </a:extLst>
          </p:cNvPr>
          <p:cNvSpPr/>
          <p:nvPr/>
        </p:nvSpPr>
        <p:spPr>
          <a:xfrm>
            <a:off x="0" y="277090"/>
            <a:ext cx="3251200" cy="1095920"/>
          </a:xfrm>
          <a:prstGeom prst="homePlate">
            <a:avLst/>
          </a:prstGeom>
          <a:solidFill>
            <a:srgbClr val="5079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F119B-2FCE-A363-A761-1164085BC911}"/>
              </a:ext>
            </a:extLst>
          </p:cNvPr>
          <p:cNvSpPr txBox="1"/>
          <p:nvPr/>
        </p:nvSpPr>
        <p:spPr>
          <a:xfrm>
            <a:off x="157019" y="47110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STEM</a:t>
            </a:r>
          </a:p>
        </p:txBody>
      </p:sp>
    </p:spTree>
    <p:extLst>
      <p:ext uri="{BB962C8B-B14F-4D97-AF65-F5344CB8AC3E}">
        <p14:creationId xmlns:p14="http://schemas.microsoft.com/office/powerpoint/2010/main" val="177976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B0C9-5817-F070-1E4A-7F12C2E0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B28B4-AACA-6493-D255-913EEB616B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lose-up of a application form&#10;&#10;AI-generated content may be incorrect.">
            <a:extLst>
              <a:ext uri="{FF2B5EF4-FFF2-40B4-BE49-F238E27FC236}">
                <a16:creationId xmlns:a16="http://schemas.microsoft.com/office/drawing/2014/main" id="{1D36355E-7EFE-DADC-E28E-77CEACBC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9"/>
            <a:ext cx="12192000" cy="68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CED10-0209-239B-5035-7A0AA8BE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66B0-AFB6-79C7-D5A4-FF1124D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GB" sz="3900" dirty="0">
                <a:latin typeface="Lato"/>
                <a:ea typeface="Lato"/>
                <a:cs typeface="Lato"/>
              </a:rPr>
              <a:t>Work Experience Launch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3C448-BA74-2643-92E8-45604E4C8946}"/>
              </a:ext>
            </a:extLst>
          </p:cNvPr>
          <p:cNvSpPr txBox="1"/>
          <p:nvPr/>
        </p:nvSpPr>
        <p:spPr>
          <a:xfrm>
            <a:off x="276274" y="1543929"/>
            <a:ext cx="991342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ea typeface="Calibri"/>
                <a:cs typeface="Calibri"/>
              </a:rPr>
              <a:t>Look out for forms and further details on </a:t>
            </a:r>
            <a:r>
              <a:rPr lang="en-GB" sz="3200" err="1">
                <a:ea typeface="Calibri"/>
                <a:cs typeface="Calibri"/>
              </a:rPr>
              <a:t>ClassCharts</a:t>
            </a:r>
            <a:r>
              <a:rPr lang="en-GB" sz="3200">
                <a:ea typeface="Calibri"/>
                <a:cs typeface="Calibri"/>
              </a:rPr>
              <a:t> regarding Year 12 Work Experience.</a:t>
            </a:r>
            <a:endParaRPr lang="en-US" sz="3200">
              <a:ea typeface="Calibri"/>
              <a:cs typeface="Calibri"/>
            </a:endParaRPr>
          </a:p>
          <a:p>
            <a:endParaRPr lang="en-GB" sz="3200" dirty="0">
              <a:ea typeface="Calibri"/>
              <a:cs typeface="Calibri"/>
            </a:endParaRPr>
          </a:p>
          <a:p>
            <a:r>
              <a:rPr lang="en-GB" sz="3200" dirty="0">
                <a:ea typeface="Calibri"/>
                <a:cs typeface="Calibri"/>
              </a:rPr>
              <a:t>A video launch will be shown in Tuesday's tutor.</a:t>
            </a:r>
          </a:p>
        </p:txBody>
      </p:sp>
    </p:spTree>
    <p:extLst>
      <p:ext uri="{BB962C8B-B14F-4D97-AF65-F5344CB8AC3E}">
        <p14:creationId xmlns:p14="http://schemas.microsoft.com/office/powerpoint/2010/main" val="200351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A2A0-C068-BE3A-D297-82DDBB0E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&amp;#39;s finger on a table&#10;&#10;AI-generated content may be incorrect.">
            <a:extLst>
              <a:ext uri="{FF2B5EF4-FFF2-40B4-BE49-F238E27FC236}">
                <a16:creationId xmlns:a16="http://schemas.microsoft.com/office/drawing/2014/main" id="{A8B8A253-D1F3-1E65-F32B-B7712DE4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"/>
            <a:ext cx="12192000" cy="1638896"/>
          </a:xfrm>
          <a:prstGeom prst="rect">
            <a:avLst/>
          </a:prstGeom>
        </p:spPr>
      </p:pic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823F9451-C62A-6DF9-10B5-FCFB631B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" y="1673566"/>
            <a:ext cx="3015410" cy="1546041"/>
          </a:xfrm>
          <a:prstGeom prst="rect">
            <a:avLst/>
          </a:prstGeom>
        </p:spPr>
      </p:pic>
      <p:pic>
        <p:nvPicPr>
          <p:cNvPr id="6" name="Picture 5" descr="A group of people using devices&#10;&#10;AI-generated content may be incorrect.">
            <a:extLst>
              <a:ext uri="{FF2B5EF4-FFF2-40B4-BE49-F238E27FC236}">
                <a16:creationId xmlns:a16="http://schemas.microsoft.com/office/drawing/2014/main" id="{3D66DB04-7227-E1C2-1B1B-9C8523D62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49" y="2019754"/>
            <a:ext cx="7859306" cy="4392871"/>
          </a:xfrm>
          <a:prstGeom prst="rect">
            <a:avLst/>
          </a:prstGeom>
        </p:spPr>
      </p:pic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7BE7D81-29EE-C452-F81C-1D659298C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98" y="3251803"/>
            <a:ext cx="2999195" cy="29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046EE-8BE3-BF35-582E-D3AD6DEF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E3EB87-49CA-7DEE-DDE5-38F910B4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US" sz="3900" dirty="0">
                <a:latin typeface="Lato"/>
                <a:ea typeface="Lato"/>
                <a:cs typeface="Lato"/>
              </a:rPr>
              <a:t>University Open Days and Events</a:t>
            </a:r>
            <a:endParaRPr lang="en-US" dirty="0"/>
          </a:p>
        </p:txBody>
      </p:sp>
      <p:pic>
        <p:nvPicPr>
          <p:cNvPr id="7" name="Picture 6" descr="Whatuni.com">
            <a:extLst>
              <a:ext uri="{FF2B5EF4-FFF2-40B4-BE49-F238E27FC236}">
                <a16:creationId xmlns:a16="http://schemas.microsoft.com/office/drawing/2014/main" id="{4936E4C9-0E60-53E2-4FEC-FD1EE8C5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4" y="2487704"/>
            <a:ext cx="2599652" cy="26033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A2AD2-D5EE-041D-6562-9BD4364BE48B}"/>
              </a:ext>
            </a:extLst>
          </p:cNvPr>
          <p:cNvSpPr txBox="1"/>
          <p:nvPr/>
        </p:nvSpPr>
        <p:spPr>
          <a:xfrm>
            <a:off x="3044999" y="2475543"/>
            <a:ext cx="7874356" cy="13948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ea typeface="Calibri"/>
                <a:cs typeface="Calibri"/>
              </a:rPr>
              <a:t>Check out open days and events at universities that are occurring this year! Don't forget to check out the prospectuses.</a:t>
            </a:r>
            <a:endParaRPr lang="en-US" dirty="0"/>
          </a:p>
        </p:txBody>
      </p:sp>
      <p:pic>
        <p:nvPicPr>
          <p:cNvPr id="10" name="Picture 9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2D98E5F5-430D-1D88-E6C4-D137D0F7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437" y="4073234"/>
            <a:ext cx="2326463" cy="2326306"/>
          </a:xfrm>
          <a:prstGeom prst="rect">
            <a:avLst/>
          </a:prstGeom>
        </p:spPr>
      </p:pic>
      <p:pic>
        <p:nvPicPr>
          <p:cNvPr id="11" name="Picture 10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F2D411C9-F519-A6A0-2FE0-BA058CCA9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3215"/>
            <a:ext cx="12192000" cy="1105718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BCDE07-2C58-ED3A-3ED9-60BB3061D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971604"/>
            <a:ext cx="5755934" cy="22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12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305E-7B3F-1848-28F6-03629095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20"/>
            <a:r>
              <a:rPr lang="en-US" sz="3900" dirty="0">
                <a:latin typeface="Lato"/>
                <a:ea typeface="Lato"/>
                <a:cs typeface="Lato"/>
              </a:rPr>
              <a:t>UCAS Discovery Days</a:t>
            </a:r>
            <a:endParaRPr lang="en-US" dirty="0"/>
          </a:p>
        </p:txBody>
      </p:sp>
      <p:pic>
        <p:nvPicPr>
          <p:cNvPr id="5" name="Picture 4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F4B5F8BF-786A-0D45-F5F1-13747A470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0" y="1326278"/>
            <a:ext cx="8035637" cy="1875363"/>
          </a:xfrm>
          <a:prstGeom prst="rect">
            <a:avLst/>
          </a:prstGeom>
        </p:spPr>
      </p:pic>
      <p:pic>
        <p:nvPicPr>
          <p:cNvPr id="7" name="Picture 6" descr="A qr code with a black background&#10;&#10;AI-generated content may be incorrect.">
            <a:extLst>
              <a:ext uri="{FF2B5EF4-FFF2-40B4-BE49-F238E27FC236}">
                <a16:creationId xmlns:a16="http://schemas.microsoft.com/office/drawing/2014/main" id="{930F2539-22D2-DE20-2983-63C56B121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571" y="3446869"/>
            <a:ext cx="3037452" cy="3024857"/>
          </a:xfrm>
          <a:prstGeom prst="rect">
            <a:avLst/>
          </a:prstGeom>
        </p:spPr>
      </p:pic>
      <p:pic>
        <p:nvPicPr>
          <p:cNvPr id="8" name="Picture 7" descr="A close up of a text&#10;&#10;AI-generated content may be incorrect.">
            <a:extLst>
              <a:ext uri="{FF2B5EF4-FFF2-40B4-BE49-F238E27FC236}">
                <a16:creationId xmlns:a16="http://schemas.microsoft.com/office/drawing/2014/main" id="{971AA5F9-DBAB-CC68-E6E5-3D75037D8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5" y="3294312"/>
            <a:ext cx="4222016" cy="29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>
        <p15:prstTrans prst="peelOff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CB93E-E79D-D36E-CA25-E146CB55C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947C-3437-5AF4-3C08-6F66CECBE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pic>
        <p:nvPicPr>
          <p:cNvPr id="5" name="Picture 4" descr="A yellow bear with a hat and text&#10;&#10;AI-generated content may be incorrect.">
            <a:extLst>
              <a:ext uri="{FF2B5EF4-FFF2-40B4-BE49-F238E27FC236}">
                <a16:creationId xmlns:a16="http://schemas.microsoft.com/office/drawing/2014/main" id="{31FB1BFE-2B08-6CD4-4358-6AC6C70CA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3" y="1487437"/>
            <a:ext cx="3361301" cy="4824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970ACA-0F0F-273D-CC74-EBFED71EA27B}"/>
              </a:ext>
            </a:extLst>
          </p:cNvPr>
          <p:cNvSpPr txBox="1"/>
          <p:nvPr/>
        </p:nvSpPr>
        <p:spPr>
          <a:xfrm>
            <a:off x="3918520" y="1484435"/>
            <a:ext cx="7874356" cy="274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Come join the fun at lunchtime </a:t>
            </a:r>
            <a:r>
              <a:rPr lang="en-US" sz="2911" b="1" dirty="0">
                <a:ea typeface="Calibri"/>
                <a:cs typeface="Calibri"/>
              </a:rPr>
              <a:t>Wednesday 12th November </a:t>
            </a:r>
            <a:r>
              <a:rPr lang="en-US" sz="2911" dirty="0">
                <a:ea typeface="Calibri"/>
                <a:cs typeface="Calibri"/>
              </a:rPr>
              <a:t>to support all the stalls there.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Open at </a:t>
            </a:r>
            <a:r>
              <a:rPr lang="en-US" sz="2911" b="1" dirty="0">
                <a:ea typeface="Calibri"/>
                <a:cs typeface="Calibri"/>
              </a:rPr>
              <a:t>12:30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Remember to bring some loose change!</a:t>
            </a:r>
          </a:p>
        </p:txBody>
      </p:sp>
    </p:spTree>
    <p:extLst>
      <p:ext uri="{BB962C8B-B14F-4D97-AF65-F5344CB8AC3E}">
        <p14:creationId xmlns:p14="http://schemas.microsoft.com/office/powerpoint/2010/main" val="129898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EFF2-07E7-F087-E8B8-B7D1678C9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A06B-A801-7369-2E5B-534C06E7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7701" rIns="0" bIns="0" rtlCol="0" anchor="t"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/>
                <a:ea typeface="Lato"/>
                <a:cs typeface="Lato"/>
              </a:rPr>
              <a:t>Children in Need – upcoming events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DAD090-E983-75BA-5D7D-73DDBF98C89D}"/>
              </a:ext>
            </a:extLst>
          </p:cNvPr>
          <p:cNvSpPr txBox="1"/>
          <p:nvPr/>
        </p:nvSpPr>
        <p:spPr>
          <a:xfrm>
            <a:off x="3918520" y="1484435"/>
            <a:ext cx="7874356" cy="274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5449" tIns="27725" rIns="55449" bIns="27725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33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67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201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935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688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4025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63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8700" algn="l" defTabSz="554675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11" dirty="0">
                <a:ea typeface="Calibri"/>
                <a:cs typeface="Calibri"/>
              </a:rPr>
              <a:t>Come support our talented musicians on </a:t>
            </a:r>
            <a:r>
              <a:rPr lang="en-US" sz="2911" b="1" dirty="0">
                <a:ea typeface="Calibri"/>
                <a:cs typeface="Calibri"/>
              </a:rPr>
              <a:t>Thursday 13th November </a:t>
            </a:r>
            <a:r>
              <a:rPr lang="en-US" sz="2911" dirty="0">
                <a:ea typeface="Calibri"/>
                <a:cs typeface="Calibri"/>
              </a:rPr>
              <a:t>as they play to raise money!</a:t>
            </a: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Lunch time in the Swann Hall</a:t>
            </a:r>
            <a:endParaRPr lang="en-US" sz="2911" b="1" dirty="0">
              <a:ea typeface="Calibri"/>
              <a:cs typeface="Calibri"/>
            </a:endParaRPr>
          </a:p>
          <a:p>
            <a:endParaRPr lang="en-US" sz="2911" dirty="0">
              <a:ea typeface="Calibri"/>
              <a:cs typeface="Calibri"/>
            </a:endParaRPr>
          </a:p>
          <a:p>
            <a:r>
              <a:rPr lang="en-US" sz="2911" dirty="0">
                <a:ea typeface="Calibri"/>
                <a:cs typeface="Calibri"/>
              </a:rPr>
              <a:t>£1 entry – all towards an excellent cause.</a:t>
            </a:r>
          </a:p>
        </p:txBody>
      </p:sp>
      <p:pic>
        <p:nvPicPr>
          <p:cNvPr id="3" name="Picture 2" descr="A poster for a concert&#10;&#10;AI-generated content may be incorrect.">
            <a:extLst>
              <a:ext uri="{FF2B5EF4-FFF2-40B4-BE49-F238E27FC236}">
                <a16:creationId xmlns:a16="http://schemas.microsoft.com/office/drawing/2014/main" id="{4069A9BC-1970-D5A5-44B6-3ADBCDAB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73" y="1386123"/>
            <a:ext cx="3487369" cy="49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987b14-c58d-4bf2-aefb-1ba366db0056">
      <Terms xmlns="http://schemas.microsoft.com/office/infopath/2007/PartnerControls"/>
    </lcf76f155ced4ddcb4097134ff3c332f>
    <TaxCatchAll xmlns="d4e7fc20-52d7-4e3e-b3a4-b70da451d5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489EF8323414BB23D3E15F4995924" ma:contentTypeVersion="19" ma:contentTypeDescription="Create a new document." ma:contentTypeScope="" ma:versionID="742cb63cd232d5223e059309b67e8bbb">
  <xsd:schema xmlns:xsd="http://www.w3.org/2001/XMLSchema" xmlns:xs="http://www.w3.org/2001/XMLSchema" xmlns:p="http://schemas.microsoft.com/office/2006/metadata/properties" xmlns:ns2="7d987b14-c58d-4bf2-aefb-1ba366db0056" xmlns:ns3="d4e7fc20-52d7-4e3e-b3a4-b70da451d5a8" targetNamespace="http://schemas.microsoft.com/office/2006/metadata/properties" ma:root="true" ma:fieldsID="aa332c4157e22d286fd5a00c46d1a484" ns2:_="" ns3:_="">
    <xsd:import namespace="7d987b14-c58d-4bf2-aefb-1ba366db0056"/>
    <xsd:import namespace="d4e7fc20-52d7-4e3e-b3a4-b70da451d5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87b14-c58d-4bf2-aefb-1ba366db00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4b67ae3-d15c-46f7-99b8-61808b92f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7fc20-52d7-4e3e-b3a4-b70da451d5a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2184a09-e036-4bf0-9008-fb77a0a9dcfe}" ma:internalName="TaxCatchAll" ma:showField="CatchAllData" ma:web="d4e7fc20-52d7-4e3e-b3a4-b70da451d5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34416-D27D-4051-AC38-C38BB412E018}">
  <ds:schemaRefs>
    <ds:schemaRef ds:uri="7d987b14-c58d-4bf2-aefb-1ba366db0056"/>
    <ds:schemaRef ds:uri="80ac8180-0601-4ffa-8cd0-1be986119f1d"/>
    <ds:schemaRef ds:uri="d4e7fc20-52d7-4e3e-b3a4-b70da451d5a8"/>
    <ds:schemaRef ds:uri="dc6f7055-5786-4c17-a06e-b6cde74eca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8D5F43-1836-492F-BDD4-5725F6040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965BC4-1218-42B2-A922-37CE69E33A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87b14-c58d-4bf2-aefb-1ba366db0056"/>
    <ds:schemaRef ds:uri="d4e7fc20-52d7-4e3e-b3a4-b70da451d5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Work Experience Launch</vt:lpstr>
      <vt:lpstr>PowerPoint Presentation</vt:lpstr>
      <vt:lpstr>University Open Days and Events</vt:lpstr>
      <vt:lpstr>UCAS Discovery Days</vt:lpstr>
      <vt:lpstr>Children in Need – upcoming events</vt:lpstr>
      <vt:lpstr>Children in Need – upcoming events</vt:lpstr>
      <vt:lpstr>Children in Need – upcoming events</vt:lpstr>
      <vt:lpstr>Paid Work Experience Opportunities</vt:lpstr>
      <vt:lpstr>PowerPoint Presentation</vt:lpstr>
      <vt:lpstr>PowerPoint Presentation</vt:lpstr>
      <vt:lpstr>University Open Days and Events</vt:lpstr>
      <vt:lpstr>Preparing for Interviews</vt:lpstr>
      <vt:lpstr>Children in Need – upcoming events</vt:lpstr>
      <vt:lpstr>Children in Need – upcoming events</vt:lpstr>
      <vt:lpstr>Children in Need – upcoming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Heckmondwike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R. Smith</dc:creator>
  <cp:revision>128</cp:revision>
  <dcterms:created xsi:type="dcterms:W3CDTF">2022-12-12T10:50:23Z</dcterms:created>
  <dcterms:modified xsi:type="dcterms:W3CDTF">2025-11-10T08:07:09Z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0x010100E00489EF8323414BB23D3E15F4995924</vt:lpwstr>
  </property>
  <property fmtid="{D5CDD505-2E9C-101B-9397-08002B2CF9AE}" pid="3" name="MediaServiceImageTags">
    <vt:lpwstr/>
  </property>
</Properties>
</file>