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8" r:id="rId6"/>
    <p:sldId id="474" r:id="rId7"/>
    <p:sldId id="493" r:id="rId8"/>
    <p:sldId id="504" r:id="rId9"/>
    <p:sldId id="506" r:id="rId10"/>
    <p:sldId id="458" r:id="rId11"/>
    <p:sldId id="460" r:id="rId12"/>
    <p:sldId id="457" r:id="rId13"/>
    <p:sldId id="271" r:id="rId14"/>
    <p:sldId id="501" r:id="rId15"/>
    <p:sldId id="500" r:id="rId16"/>
    <p:sldId id="270" r:id="rId17"/>
    <p:sldId id="428" r:id="rId18"/>
    <p:sldId id="260" r:id="rId19"/>
    <p:sldId id="479" r:id="rId20"/>
    <p:sldId id="502" r:id="rId21"/>
    <p:sldId id="490" r:id="rId22"/>
    <p:sldId id="498" r:id="rId23"/>
    <p:sldId id="499" r:id="rId24"/>
    <p:sldId id="267" r:id="rId25"/>
    <p:sldId id="266" r:id="rId26"/>
    <p:sldId id="263" r:id="rId27"/>
    <p:sldId id="279" r:id="rId28"/>
    <p:sldId id="466" r:id="rId29"/>
    <p:sldId id="468" r:id="rId30"/>
    <p:sldId id="477" r:id="rId31"/>
    <p:sldId id="480" r:id="rId32"/>
    <p:sldId id="484" r:id="rId33"/>
    <p:sldId id="476" r:id="rId34"/>
    <p:sldId id="5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D1A"/>
    <a:srgbClr val="F0863D"/>
    <a:srgbClr val="652C90"/>
    <a:srgbClr val="5079B7"/>
    <a:srgbClr val="7F7F5D"/>
    <a:srgbClr val="24314F"/>
    <a:srgbClr val="256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D8486-0C0C-AB3C-8AAC-6C9DC3AEB1A8}" v="176" dt="2026-01-10T12:48:50.175"/>
    <p1510:client id="{D6F7B0BC-6A59-8D6A-101C-E8DA6DD14586}" v="2" dt="2026-01-10T12:49:30.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 Keddy" userId="S::skeddy@heckgrammar.co.uk::1ff17c52-7e78-4cdd-9755-b8e28568995e" providerId="AD" clId="Web-{CB564385-E18C-9F15-E93F-EC7306CB17D8}"/>
    <pc:docChg chg="addSld delSld modSld">
      <pc:chgData name="Mrs S. Keddy" userId="S::skeddy@heckgrammar.co.uk::1ff17c52-7e78-4cdd-9755-b8e28568995e" providerId="AD" clId="Web-{CB564385-E18C-9F15-E93F-EC7306CB17D8}" dt="2026-01-04T14:49:23.281" v="127" actId="1076"/>
      <pc:docMkLst>
        <pc:docMk/>
      </pc:docMkLst>
      <pc:sldChg chg="delSp">
        <pc:chgData name="Mrs S. Keddy" userId="S::skeddy@heckgrammar.co.uk::1ff17c52-7e78-4cdd-9755-b8e28568995e" providerId="AD" clId="Web-{CB564385-E18C-9F15-E93F-EC7306CB17D8}" dt="2026-01-04T14:40:00.496" v="53"/>
        <pc:sldMkLst>
          <pc:docMk/>
          <pc:sldMk cId="1729225311" sldId="263"/>
        </pc:sldMkLst>
      </pc:sldChg>
      <pc:sldChg chg="addSp modSp">
        <pc:chgData name="Mrs S. Keddy" userId="S::skeddy@heckgrammar.co.uk::1ff17c52-7e78-4cdd-9755-b8e28568995e" providerId="AD" clId="Web-{CB564385-E18C-9F15-E93F-EC7306CB17D8}" dt="2026-01-04T14:43:18.914" v="100" actId="1076"/>
        <pc:sldMkLst>
          <pc:docMk/>
          <pc:sldMk cId="3022678663" sldId="267"/>
        </pc:sldMkLst>
        <pc:spChg chg="add mod">
          <ac:chgData name="Mrs S. Keddy" userId="S::skeddy@heckgrammar.co.uk::1ff17c52-7e78-4cdd-9755-b8e28568995e" providerId="AD" clId="Web-{CB564385-E18C-9F15-E93F-EC7306CB17D8}" dt="2026-01-04T14:42:35.460" v="91" actId="1076"/>
          <ac:spMkLst>
            <pc:docMk/>
            <pc:sldMk cId="3022678663" sldId="267"/>
            <ac:spMk id="5" creationId="{6E800DD6-7639-8391-95BF-58D9860D1DC5}"/>
          </ac:spMkLst>
        </pc:spChg>
        <pc:picChg chg="add mod">
          <ac:chgData name="Mrs S. Keddy" userId="S::skeddy@heckgrammar.co.uk::1ff17c52-7e78-4cdd-9755-b8e28568995e" providerId="AD" clId="Web-{CB564385-E18C-9F15-E93F-EC7306CB17D8}" dt="2026-01-04T14:42:43.616" v="96" actId="1076"/>
          <ac:picMkLst>
            <pc:docMk/>
            <pc:sldMk cId="3022678663" sldId="267"/>
            <ac:picMk id="3" creationId="{F71C82B7-6679-C7ED-3950-F0217E1B2691}"/>
          </ac:picMkLst>
        </pc:picChg>
        <pc:picChg chg="add mod">
          <ac:chgData name="Mrs S. Keddy" userId="S::skeddy@heckgrammar.co.uk::1ff17c52-7e78-4cdd-9755-b8e28568995e" providerId="AD" clId="Web-{CB564385-E18C-9F15-E93F-EC7306CB17D8}" dt="2026-01-04T14:43:18.914" v="100" actId="1076"/>
          <ac:picMkLst>
            <pc:docMk/>
            <pc:sldMk cId="3022678663" sldId="267"/>
            <ac:picMk id="8" creationId="{047F1391-F69B-DA98-9743-02FD94186DCE}"/>
          </ac:picMkLst>
        </pc:picChg>
      </pc:sldChg>
      <pc:sldChg chg="modSp">
        <pc:chgData name="Mrs S. Keddy" userId="S::skeddy@heckgrammar.co.uk::1ff17c52-7e78-4cdd-9755-b8e28568995e" providerId="AD" clId="Web-{CB564385-E18C-9F15-E93F-EC7306CB17D8}" dt="2026-01-04T14:39:40.698" v="48" actId="20577"/>
        <pc:sldMkLst>
          <pc:docMk/>
          <pc:sldMk cId="2620031750" sldId="270"/>
        </pc:sldMkLst>
        <pc:spChg chg="mod">
          <ac:chgData name="Mrs S. Keddy" userId="S::skeddy@heckgrammar.co.uk::1ff17c52-7e78-4cdd-9755-b8e28568995e" providerId="AD" clId="Web-{CB564385-E18C-9F15-E93F-EC7306CB17D8}" dt="2026-01-04T14:39:40.698" v="48" actId="20577"/>
          <ac:spMkLst>
            <pc:docMk/>
            <pc:sldMk cId="2620031750" sldId="270"/>
            <ac:spMk id="4" creationId="{7E3310F2-0009-FB1B-29AF-5696BD966750}"/>
          </ac:spMkLst>
        </pc:spChg>
      </pc:sldChg>
      <pc:sldChg chg="modSp">
        <pc:chgData name="Mrs S. Keddy" userId="S::skeddy@heckgrammar.co.uk::1ff17c52-7e78-4cdd-9755-b8e28568995e" providerId="AD" clId="Web-{CB564385-E18C-9F15-E93F-EC7306CB17D8}" dt="2026-01-04T14:37:58.659" v="2" actId="20577"/>
        <pc:sldMkLst>
          <pc:docMk/>
          <pc:sldMk cId="3511393476" sldId="474"/>
        </pc:sldMkLst>
        <pc:spChg chg="mod">
          <ac:chgData name="Mrs S. Keddy" userId="S::skeddy@heckgrammar.co.uk::1ff17c52-7e78-4cdd-9755-b8e28568995e" providerId="AD" clId="Web-{CB564385-E18C-9F15-E93F-EC7306CB17D8}" dt="2026-01-04T14:37:58.659" v="2" actId="20577"/>
          <ac:spMkLst>
            <pc:docMk/>
            <pc:sldMk cId="3511393476" sldId="474"/>
            <ac:spMk id="3" creationId="{303467C4-FA0D-3C5E-C4A8-3E3E13E528E6}"/>
          </ac:spMkLst>
        </pc:spChg>
      </pc:sldChg>
      <pc:sldChg chg="delSp">
        <pc:chgData name="Mrs S. Keddy" userId="S::skeddy@heckgrammar.co.uk::1ff17c52-7e78-4cdd-9755-b8e28568995e" providerId="AD" clId="Web-{CB564385-E18C-9F15-E93F-EC7306CB17D8}" dt="2026-01-04T14:40:23.591" v="55"/>
        <pc:sldMkLst>
          <pc:docMk/>
          <pc:sldMk cId="1428131744" sldId="476"/>
        </pc:sldMkLst>
      </pc:sldChg>
      <pc:sldChg chg="modSp add replId">
        <pc:chgData name="Mrs S. Keddy" userId="S::skeddy@heckgrammar.co.uk::1ff17c52-7e78-4cdd-9755-b8e28568995e" providerId="AD" clId="Web-{CB564385-E18C-9F15-E93F-EC7306CB17D8}" dt="2026-01-04T14:38:31.381" v="14" actId="20577"/>
        <pc:sldMkLst>
          <pc:docMk/>
          <pc:sldMk cId="3382571164" sldId="493"/>
        </pc:sldMkLst>
        <pc:spChg chg="mod">
          <ac:chgData name="Mrs S. Keddy" userId="S::skeddy@heckgrammar.co.uk::1ff17c52-7e78-4cdd-9755-b8e28568995e" providerId="AD" clId="Web-{CB564385-E18C-9F15-E93F-EC7306CB17D8}" dt="2026-01-04T14:38:25.849" v="12" actId="1076"/>
          <ac:spMkLst>
            <pc:docMk/>
            <pc:sldMk cId="3382571164" sldId="493"/>
            <ac:spMk id="2" creationId="{C5769455-27B3-799C-367A-2D36BE2F0F40}"/>
          </ac:spMkLst>
        </pc:spChg>
        <pc:spChg chg="mod">
          <ac:chgData name="Mrs S. Keddy" userId="S::skeddy@heckgrammar.co.uk::1ff17c52-7e78-4cdd-9755-b8e28568995e" providerId="AD" clId="Web-{CB564385-E18C-9F15-E93F-EC7306CB17D8}" dt="2026-01-04T14:38:31.381" v="14" actId="20577"/>
          <ac:spMkLst>
            <pc:docMk/>
            <pc:sldMk cId="3382571164" sldId="493"/>
            <ac:spMk id="3" creationId="{9DEDA320-227A-2FB0-5A8D-A318AD7BEE49}"/>
          </ac:spMkLst>
        </pc:spChg>
      </pc:sldChg>
      <pc:sldChg chg="addSp delSp modSp add replId">
        <pc:chgData name="Mrs S. Keddy" userId="S::skeddy@heckgrammar.co.uk::1ff17c52-7e78-4cdd-9755-b8e28568995e" providerId="AD" clId="Web-{CB564385-E18C-9F15-E93F-EC7306CB17D8}" dt="2026-01-04T14:48:00.921" v="116" actId="14100"/>
        <pc:sldMkLst>
          <pc:docMk/>
          <pc:sldMk cId="2098660309" sldId="498"/>
        </pc:sldMkLst>
        <pc:picChg chg="add mod">
          <ac:chgData name="Mrs S. Keddy" userId="S::skeddy@heckgrammar.co.uk::1ff17c52-7e78-4cdd-9755-b8e28568995e" providerId="AD" clId="Web-{CB564385-E18C-9F15-E93F-EC7306CB17D8}" dt="2026-01-04T14:47:26.101" v="109" actId="1076"/>
          <ac:picMkLst>
            <pc:docMk/>
            <pc:sldMk cId="2098660309" sldId="498"/>
            <ac:picMk id="3" creationId="{F6F8116B-0199-A33E-8FA3-5558C562C962}"/>
          </ac:picMkLst>
        </pc:picChg>
        <pc:picChg chg="add mod">
          <ac:chgData name="Mrs S. Keddy" userId="S::skeddy@heckgrammar.co.uk::1ff17c52-7e78-4cdd-9755-b8e28568995e" providerId="AD" clId="Web-{CB564385-E18C-9F15-E93F-EC7306CB17D8}" dt="2026-01-04T14:48:00.921" v="116" actId="14100"/>
          <ac:picMkLst>
            <pc:docMk/>
            <pc:sldMk cId="2098660309" sldId="498"/>
            <ac:picMk id="5" creationId="{677494B4-BDFD-273E-14F1-8C606E8C2DCB}"/>
          </ac:picMkLst>
        </pc:picChg>
        <pc:picChg chg="add mod">
          <ac:chgData name="Mrs S. Keddy" userId="S::skeddy@heckgrammar.co.uk::1ff17c52-7e78-4cdd-9755-b8e28568995e" providerId="AD" clId="Web-{CB564385-E18C-9F15-E93F-EC7306CB17D8}" dt="2026-01-04T14:47:58.483" v="115" actId="1076"/>
          <ac:picMkLst>
            <pc:docMk/>
            <pc:sldMk cId="2098660309" sldId="498"/>
            <ac:picMk id="7" creationId="{52560795-01A0-FD74-DEF9-8D452255C00A}"/>
          </ac:picMkLst>
        </pc:picChg>
      </pc:sldChg>
      <pc:sldChg chg="addSp delSp modSp add replId">
        <pc:chgData name="Mrs S. Keddy" userId="S::skeddy@heckgrammar.co.uk::1ff17c52-7e78-4cdd-9755-b8e28568995e" providerId="AD" clId="Web-{CB564385-E18C-9F15-E93F-EC7306CB17D8}" dt="2026-01-04T14:49:23.281" v="127" actId="1076"/>
        <pc:sldMkLst>
          <pc:docMk/>
          <pc:sldMk cId="1869749333" sldId="499"/>
        </pc:sldMkLst>
        <pc:picChg chg="add mod">
          <ac:chgData name="Mrs S. Keddy" userId="S::skeddy@heckgrammar.co.uk::1ff17c52-7e78-4cdd-9755-b8e28568995e" providerId="AD" clId="Web-{CB564385-E18C-9F15-E93F-EC7306CB17D8}" dt="2026-01-04T14:48:52.734" v="121" actId="1076"/>
          <ac:picMkLst>
            <pc:docMk/>
            <pc:sldMk cId="1869749333" sldId="499"/>
            <ac:picMk id="2" creationId="{2ED93DD6-5D71-1F81-B550-B06054D61F7C}"/>
          </ac:picMkLst>
        </pc:picChg>
        <pc:picChg chg="add mod">
          <ac:chgData name="Mrs S. Keddy" userId="S::skeddy@heckgrammar.co.uk::1ff17c52-7e78-4cdd-9755-b8e28568995e" providerId="AD" clId="Web-{CB564385-E18C-9F15-E93F-EC7306CB17D8}" dt="2026-01-04T14:49:23.281" v="127" actId="1076"/>
          <ac:picMkLst>
            <pc:docMk/>
            <pc:sldMk cId="1869749333" sldId="499"/>
            <ac:picMk id="8" creationId="{81675797-5F4F-69FC-7984-DB8AB5F92171}"/>
          </ac:picMkLst>
        </pc:picChg>
      </pc:sldChg>
    </pc:docChg>
  </pc:docChgLst>
  <pc:docChgLst>
    <pc:chgData name="Mrs S. Keddy" userId="S::skeddy@heckgrammar.co.uk::1ff17c52-7e78-4cdd-9755-b8e28568995e" providerId="AD" clId="Web-{8C3D8486-0C0C-AB3C-8AAC-6C9DC3AEB1A8}"/>
    <pc:docChg chg="addSld delSld modSld">
      <pc:chgData name="Mrs S. Keddy" userId="S::skeddy@heckgrammar.co.uk::1ff17c52-7e78-4cdd-9755-b8e28568995e" providerId="AD" clId="Web-{8C3D8486-0C0C-AB3C-8AAC-6C9DC3AEB1A8}" dt="2026-01-10T12:48:50.175" v="137"/>
      <pc:docMkLst>
        <pc:docMk/>
      </pc:docMkLst>
      <pc:sldChg chg="del">
        <pc:chgData name="Mrs S. Keddy" userId="S::skeddy@heckgrammar.co.uk::1ff17c52-7e78-4cdd-9755-b8e28568995e" providerId="AD" clId="Web-{8C3D8486-0C0C-AB3C-8AAC-6C9DC3AEB1A8}" dt="2026-01-10T12:33:05.318" v="17"/>
        <pc:sldMkLst>
          <pc:docMk/>
          <pc:sldMk cId="2917667037" sldId="264"/>
        </pc:sldMkLst>
      </pc:sldChg>
      <pc:sldChg chg="modSp">
        <pc:chgData name="Mrs S. Keddy" userId="S::skeddy@heckgrammar.co.uk::1ff17c52-7e78-4cdd-9755-b8e28568995e" providerId="AD" clId="Web-{8C3D8486-0C0C-AB3C-8AAC-6C9DC3AEB1A8}" dt="2026-01-10T12:28:40.503" v="1" actId="20577"/>
        <pc:sldMkLst>
          <pc:docMk/>
          <pc:sldMk cId="3511393476" sldId="474"/>
        </pc:sldMkLst>
        <pc:spChg chg="mod">
          <ac:chgData name="Mrs S. Keddy" userId="S::skeddy@heckgrammar.co.uk::1ff17c52-7e78-4cdd-9755-b8e28568995e" providerId="AD" clId="Web-{8C3D8486-0C0C-AB3C-8AAC-6C9DC3AEB1A8}" dt="2026-01-10T12:28:40.503" v="1" actId="20577"/>
          <ac:spMkLst>
            <pc:docMk/>
            <pc:sldMk cId="3511393476" sldId="474"/>
            <ac:spMk id="3" creationId="{303467C4-FA0D-3C5E-C4A8-3E3E13E528E6}"/>
          </ac:spMkLst>
        </pc:spChg>
      </pc:sldChg>
      <pc:sldChg chg="addSp delSp modSp">
        <pc:chgData name="Mrs S. Keddy" userId="S::skeddy@heckgrammar.co.uk::1ff17c52-7e78-4cdd-9755-b8e28568995e" providerId="AD" clId="Web-{8C3D8486-0C0C-AB3C-8AAC-6C9DC3AEB1A8}" dt="2026-01-10T12:45:32.985" v="114" actId="1076"/>
        <pc:sldMkLst>
          <pc:docMk/>
          <pc:sldMk cId="1428131744" sldId="476"/>
        </pc:sldMkLst>
        <pc:spChg chg="add del mod">
          <ac:chgData name="Mrs S. Keddy" userId="S::skeddy@heckgrammar.co.uk::1ff17c52-7e78-4cdd-9755-b8e28568995e" providerId="AD" clId="Web-{8C3D8486-0C0C-AB3C-8AAC-6C9DC3AEB1A8}" dt="2026-01-10T12:44:59.384" v="106"/>
          <ac:spMkLst>
            <pc:docMk/>
            <pc:sldMk cId="1428131744" sldId="476"/>
            <ac:spMk id="4" creationId="{AA96EDE9-32B8-473D-2B48-F75FCA79A6C8}"/>
          </ac:spMkLst>
        </pc:spChg>
        <pc:picChg chg="add del mod">
          <ac:chgData name="Mrs S. Keddy" userId="S::skeddy@heckgrammar.co.uk::1ff17c52-7e78-4cdd-9755-b8e28568995e" providerId="AD" clId="Web-{8C3D8486-0C0C-AB3C-8AAC-6C9DC3AEB1A8}" dt="2026-01-10T12:45:03.197" v="109"/>
          <ac:picMkLst>
            <pc:docMk/>
            <pc:sldMk cId="1428131744" sldId="476"/>
            <ac:picMk id="2" creationId="{AC6C21C9-D7A4-B62E-AB1B-F63CC7A6F965}"/>
          </ac:picMkLst>
        </pc:picChg>
        <pc:picChg chg="add del mod">
          <ac:chgData name="Mrs S. Keddy" userId="S::skeddy@heckgrammar.co.uk::1ff17c52-7e78-4cdd-9755-b8e28568995e" providerId="AD" clId="Web-{8C3D8486-0C0C-AB3C-8AAC-6C9DC3AEB1A8}" dt="2026-01-10T12:44:59.384" v="107"/>
          <ac:picMkLst>
            <pc:docMk/>
            <pc:sldMk cId="1428131744" sldId="476"/>
            <ac:picMk id="3" creationId="{666AC7CF-AC49-94D7-67BE-A0B8BB05ADA5}"/>
          </ac:picMkLst>
        </pc:picChg>
        <pc:picChg chg="add del mod">
          <ac:chgData name="Mrs S. Keddy" userId="S::skeddy@heckgrammar.co.uk::1ff17c52-7e78-4cdd-9755-b8e28568995e" providerId="AD" clId="Web-{8C3D8486-0C0C-AB3C-8AAC-6C9DC3AEB1A8}" dt="2026-01-10T12:44:59.384" v="105"/>
          <ac:picMkLst>
            <pc:docMk/>
            <pc:sldMk cId="1428131744" sldId="476"/>
            <ac:picMk id="5" creationId="{DBD746A7-EBC9-91ED-912C-4E6170D1AC61}"/>
          </ac:picMkLst>
        </pc:picChg>
        <pc:picChg chg="add del mod">
          <ac:chgData name="Mrs S. Keddy" userId="S::skeddy@heckgrammar.co.uk::1ff17c52-7e78-4cdd-9755-b8e28568995e" providerId="AD" clId="Web-{8C3D8486-0C0C-AB3C-8AAC-6C9DC3AEB1A8}" dt="2026-01-10T12:44:59.384" v="104"/>
          <ac:picMkLst>
            <pc:docMk/>
            <pc:sldMk cId="1428131744" sldId="476"/>
            <ac:picMk id="8" creationId="{D82ED73C-BF9C-F180-8A82-5BFF2119C9C2}"/>
          </ac:picMkLst>
        </pc:picChg>
        <pc:picChg chg="add mod">
          <ac:chgData name="Mrs S. Keddy" userId="S::skeddy@heckgrammar.co.uk::1ff17c52-7e78-4cdd-9755-b8e28568995e" providerId="AD" clId="Web-{8C3D8486-0C0C-AB3C-8AAC-6C9DC3AEB1A8}" dt="2026-01-10T12:45:07.806" v="112" actId="1076"/>
          <ac:picMkLst>
            <pc:docMk/>
            <pc:sldMk cId="1428131744" sldId="476"/>
            <ac:picMk id="9" creationId="{7E153DFB-785F-C7C1-E2E3-35F10ECF35A5}"/>
          </ac:picMkLst>
        </pc:picChg>
        <pc:picChg chg="add mod">
          <ac:chgData name="Mrs S. Keddy" userId="S::skeddy@heckgrammar.co.uk::1ff17c52-7e78-4cdd-9755-b8e28568995e" providerId="AD" clId="Web-{8C3D8486-0C0C-AB3C-8AAC-6C9DC3AEB1A8}" dt="2026-01-10T12:45:32.985" v="114" actId="1076"/>
          <ac:picMkLst>
            <pc:docMk/>
            <pc:sldMk cId="1428131744" sldId="476"/>
            <ac:picMk id="10" creationId="{E0BF66C7-2F6C-2439-BEC9-41AA5A9E7050}"/>
          </ac:picMkLst>
        </pc:picChg>
      </pc:sldChg>
      <pc:sldChg chg="addSp delSp modSp">
        <pc:chgData name="Mrs S. Keddy" userId="S::skeddy@heckgrammar.co.uk::1ff17c52-7e78-4cdd-9755-b8e28568995e" providerId="AD" clId="Web-{8C3D8486-0C0C-AB3C-8AAC-6C9DC3AEB1A8}" dt="2026-01-10T12:34:16.335" v="27" actId="1076"/>
        <pc:sldMkLst>
          <pc:docMk/>
          <pc:sldMk cId="3933400456" sldId="479"/>
        </pc:sldMkLst>
        <pc:picChg chg="add mod">
          <ac:chgData name="Mrs S. Keddy" userId="S::skeddy@heckgrammar.co.uk::1ff17c52-7e78-4cdd-9755-b8e28568995e" providerId="AD" clId="Web-{8C3D8486-0C0C-AB3C-8AAC-6C9DC3AEB1A8}" dt="2026-01-10T12:33:27.177" v="20" actId="1076"/>
          <ac:picMkLst>
            <pc:docMk/>
            <pc:sldMk cId="3933400456" sldId="479"/>
            <ac:picMk id="2" creationId="{9FC29F7B-EE56-9E6F-E6F4-858A00F3F7B0}"/>
          </ac:picMkLst>
        </pc:picChg>
        <pc:picChg chg="del">
          <ac:chgData name="Mrs S. Keddy" userId="S::skeddy@heckgrammar.co.uk::1ff17c52-7e78-4cdd-9755-b8e28568995e" providerId="AD" clId="Web-{8C3D8486-0C0C-AB3C-8AAC-6C9DC3AEB1A8}" dt="2026-01-10T12:32:56.380" v="11"/>
          <ac:picMkLst>
            <pc:docMk/>
            <pc:sldMk cId="3933400456" sldId="479"/>
            <ac:picMk id="3" creationId="{90DDDC5C-372B-1429-89D0-45A13C363280}"/>
          </ac:picMkLst>
        </pc:picChg>
        <pc:picChg chg="del">
          <ac:chgData name="Mrs S. Keddy" userId="S::skeddy@heckgrammar.co.uk::1ff17c52-7e78-4cdd-9755-b8e28568995e" providerId="AD" clId="Web-{8C3D8486-0C0C-AB3C-8AAC-6C9DC3AEB1A8}" dt="2026-01-10T12:32:55.005" v="10"/>
          <ac:picMkLst>
            <pc:docMk/>
            <pc:sldMk cId="3933400456" sldId="479"/>
            <ac:picMk id="5" creationId="{30C30676-FF20-403E-B576-7F914D511C97}"/>
          </ac:picMkLst>
        </pc:picChg>
        <pc:picChg chg="del">
          <ac:chgData name="Mrs S. Keddy" userId="S::skeddy@heckgrammar.co.uk::1ff17c52-7e78-4cdd-9755-b8e28568995e" providerId="AD" clId="Web-{8C3D8486-0C0C-AB3C-8AAC-6C9DC3AEB1A8}" dt="2026-01-10T12:32:56.927" v="12"/>
          <ac:picMkLst>
            <pc:docMk/>
            <pc:sldMk cId="3933400456" sldId="479"/>
            <ac:picMk id="7" creationId="{A310F5D3-80BD-C4F0-7E6A-8B7B3E356893}"/>
          </ac:picMkLst>
        </pc:picChg>
        <pc:picChg chg="add mod">
          <ac:chgData name="Mrs S. Keddy" userId="S::skeddy@heckgrammar.co.uk::1ff17c52-7e78-4cdd-9755-b8e28568995e" providerId="AD" clId="Web-{8C3D8486-0C0C-AB3C-8AAC-6C9DC3AEB1A8}" dt="2026-01-10T12:33:30.021" v="22" actId="14100"/>
          <ac:picMkLst>
            <pc:docMk/>
            <pc:sldMk cId="3933400456" sldId="479"/>
            <ac:picMk id="8" creationId="{8A3C88A8-273D-7BC3-2314-13FF63AE3D68}"/>
          </ac:picMkLst>
        </pc:picChg>
        <pc:picChg chg="add mod">
          <ac:chgData name="Mrs S. Keddy" userId="S::skeddy@heckgrammar.co.uk::1ff17c52-7e78-4cdd-9755-b8e28568995e" providerId="AD" clId="Web-{8C3D8486-0C0C-AB3C-8AAC-6C9DC3AEB1A8}" dt="2026-01-10T12:34:16.335" v="27" actId="1076"/>
          <ac:picMkLst>
            <pc:docMk/>
            <pc:sldMk cId="3933400456" sldId="479"/>
            <ac:picMk id="9" creationId="{EF25426A-504D-A0AD-741B-EADA986E0868}"/>
          </ac:picMkLst>
        </pc:picChg>
      </pc:sldChg>
      <pc:sldChg chg="del">
        <pc:chgData name="Mrs S. Keddy" userId="S::skeddy@heckgrammar.co.uk::1ff17c52-7e78-4cdd-9755-b8e28568995e" providerId="AD" clId="Web-{8C3D8486-0C0C-AB3C-8AAC-6C9DC3AEB1A8}" dt="2026-01-10T12:43:09.836" v="78"/>
        <pc:sldMkLst>
          <pc:docMk/>
          <pc:sldMk cId="178910287" sldId="488"/>
        </pc:sldMkLst>
      </pc:sldChg>
      <pc:sldChg chg="del">
        <pc:chgData name="Mrs S. Keddy" userId="S::skeddy@heckgrammar.co.uk::1ff17c52-7e78-4cdd-9755-b8e28568995e" providerId="AD" clId="Web-{8C3D8486-0C0C-AB3C-8AAC-6C9DC3AEB1A8}" dt="2026-01-10T12:32:52.177" v="9"/>
        <pc:sldMkLst>
          <pc:docMk/>
          <pc:sldMk cId="431616116" sldId="489"/>
        </pc:sldMkLst>
      </pc:sldChg>
      <pc:sldChg chg="del">
        <pc:chgData name="Mrs S. Keddy" userId="S::skeddy@heckgrammar.co.uk::1ff17c52-7e78-4cdd-9755-b8e28568995e" providerId="AD" clId="Web-{8C3D8486-0C0C-AB3C-8AAC-6C9DC3AEB1A8}" dt="2026-01-10T12:43:11.242" v="79"/>
        <pc:sldMkLst>
          <pc:docMk/>
          <pc:sldMk cId="660646833" sldId="491"/>
        </pc:sldMkLst>
      </pc:sldChg>
      <pc:sldChg chg="modSp">
        <pc:chgData name="Mrs S. Keddy" userId="S::skeddy@heckgrammar.co.uk::1ff17c52-7e78-4cdd-9755-b8e28568995e" providerId="AD" clId="Web-{8C3D8486-0C0C-AB3C-8AAC-6C9DC3AEB1A8}" dt="2026-01-10T12:28:49.238" v="4" actId="20577"/>
        <pc:sldMkLst>
          <pc:docMk/>
          <pc:sldMk cId="3382571164" sldId="493"/>
        </pc:sldMkLst>
        <pc:spChg chg="mod">
          <ac:chgData name="Mrs S. Keddy" userId="S::skeddy@heckgrammar.co.uk::1ff17c52-7e78-4cdd-9755-b8e28568995e" providerId="AD" clId="Web-{8C3D8486-0C0C-AB3C-8AAC-6C9DC3AEB1A8}" dt="2026-01-10T12:28:49.238" v="4" actId="20577"/>
          <ac:spMkLst>
            <pc:docMk/>
            <pc:sldMk cId="3382571164" sldId="493"/>
            <ac:spMk id="3" creationId="{9DEDA320-227A-2FB0-5A8D-A318AD7BEE49}"/>
          </ac:spMkLst>
        </pc:spChg>
      </pc:sldChg>
      <pc:sldChg chg="del">
        <pc:chgData name="Mrs S. Keddy" userId="S::skeddy@heckgrammar.co.uk::1ff17c52-7e78-4cdd-9755-b8e28568995e" providerId="AD" clId="Web-{8C3D8486-0C0C-AB3C-8AAC-6C9DC3AEB1A8}" dt="2026-01-10T12:29:00.644" v="6"/>
        <pc:sldMkLst>
          <pc:docMk/>
          <pc:sldMk cId="3959214742" sldId="494"/>
        </pc:sldMkLst>
      </pc:sldChg>
      <pc:sldChg chg="del">
        <pc:chgData name="Mrs S. Keddy" userId="S::skeddy@heckgrammar.co.uk::1ff17c52-7e78-4cdd-9755-b8e28568995e" providerId="AD" clId="Web-{8C3D8486-0C0C-AB3C-8AAC-6C9DC3AEB1A8}" dt="2026-01-10T12:29:00.254" v="5"/>
        <pc:sldMkLst>
          <pc:docMk/>
          <pc:sldMk cId="215713065" sldId="495"/>
        </pc:sldMkLst>
      </pc:sldChg>
      <pc:sldChg chg="del">
        <pc:chgData name="Mrs S. Keddy" userId="S::skeddy@heckgrammar.co.uk::1ff17c52-7e78-4cdd-9755-b8e28568995e" providerId="AD" clId="Web-{8C3D8486-0C0C-AB3C-8AAC-6C9DC3AEB1A8}" dt="2026-01-10T12:43:06.992" v="77"/>
        <pc:sldMkLst>
          <pc:docMk/>
          <pc:sldMk cId="1315918884" sldId="496"/>
        </pc:sldMkLst>
      </pc:sldChg>
      <pc:sldChg chg="del">
        <pc:chgData name="Mrs S. Keddy" userId="S::skeddy@heckgrammar.co.uk::1ff17c52-7e78-4cdd-9755-b8e28568995e" providerId="AD" clId="Web-{8C3D8486-0C0C-AB3C-8AAC-6C9DC3AEB1A8}" dt="2026-01-10T12:48:50.175" v="137"/>
        <pc:sldMkLst>
          <pc:docMk/>
          <pc:sldMk cId="118024571" sldId="497"/>
        </pc:sldMkLst>
      </pc:sldChg>
      <pc:sldChg chg="add replId">
        <pc:chgData name="Mrs S. Keddy" userId="S::skeddy@heckgrammar.co.uk::1ff17c52-7e78-4cdd-9755-b8e28568995e" providerId="AD" clId="Web-{8C3D8486-0C0C-AB3C-8AAC-6C9DC3AEB1A8}" dt="2026-01-10T12:29:02.254" v="7"/>
        <pc:sldMkLst>
          <pc:docMk/>
          <pc:sldMk cId="657784503" sldId="500"/>
        </pc:sldMkLst>
      </pc:sldChg>
      <pc:sldChg chg="add replId">
        <pc:chgData name="Mrs S. Keddy" userId="S::skeddy@heckgrammar.co.uk::1ff17c52-7e78-4cdd-9755-b8e28568995e" providerId="AD" clId="Web-{8C3D8486-0C0C-AB3C-8AAC-6C9DC3AEB1A8}" dt="2026-01-10T12:29:02.363" v="8"/>
        <pc:sldMkLst>
          <pc:docMk/>
          <pc:sldMk cId="3383943784" sldId="501"/>
        </pc:sldMkLst>
      </pc:sldChg>
      <pc:sldChg chg="addSp modSp new">
        <pc:chgData name="Mrs S. Keddy" userId="S::skeddy@heckgrammar.co.uk::1ff17c52-7e78-4cdd-9755-b8e28568995e" providerId="AD" clId="Web-{8C3D8486-0C0C-AB3C-8AAC-6C9DC3AEB1A8}" dt="2026-01-10T12:37:03.060" v="56" actId="1076"/>
        <pc:sldMkLst>
          <pc:docMk/>
          <pc:sldMk cId="1541529491" sldId="502"/>
        </pc:sldMkLst>
        <pc:spChg chg="add">
          <ac:chgData name="Mrs S. Keddy" userId="S::skeddy@heckgrammar.co.uk::1ff17c52-7e78-4cdd-9755-b8e28568995e" providerId="AD" clId="Web-{8C3D8486-0C0C-AB3C-8AAC-6C9DC3AEB1A8}" dt="2026-01-10T12:35:31.213" v="30"/>
          <ac:spMkLst>
            <pc:docMk/>
            <pc:sldMk cId="1541529491" sldId="502"/>
            <ac:spMk id="4" creationId="{817F2A75-187E-3E7D-0D6B-5042BD5532D4}"/>
          </ac:spMkLst>
        </pc:spChg>
        <pc:spChg chg="add">
          <ac:chgData name="Mrs S. Keddy" userId="S::skeddy@heckgrammar.co.uk::1ff17c52-7e78-4cdd-9755-b8e28568995e" providerId="AD" clId="Web-{8C3D8486-0C0C-AB3C-8AAC-6C9DC3AEB1A8}" dt="2026-01-10T12:35:31.228" v="31"/>
          <ac:spMkLst>
            <pc:docMk/>
            <pc:sldMk cId="1541529491" sldId="502"/>
            <ac:spMk id="6" creationId="{8170BC3C-68C5-3EAE-A0A8-D0196C546D62}"/>
          </ac:spMkLst>
        </pc:spChg>
        <pc:spChg chg="add mod">
          <ac:chgData name="Mrs S. Keddy" userId="S::skeddy@heckgrammar.co.uk::1ff17c52-7e78-4cdd-9755-b8e28568995e" providerId="AD" clId="Web-{8C3D8486-0C0C-AB3C-8AAC-6C9DC3AEB1A8}" dt="2026-01-10T12:37:03.060" v="56" actId="1076"/>
          <ac:spMkLst>
            <pc:docMk/>
            <pc:sldMk cId="1541529491" sldId="502"/>
            <ac:spMk id="9" creationId="{88AA11DC-7DA7-BF60-3A00-ABB6032D4ACF}"/>
          </ac:spMkLst>
        </pc:spChg>
        <pc:picChg chg="add mod">
          <ac:chgData name="Mrs S. Keddy" userId="S::skeddy@heckgrammar.co.uk::1ff17c52-7e78-4cdd-9755-b8e28568995e" providerId="AD" clId="Web-{8C3D8486-0C0C-AB3C-8AAC-6C9DC3AEB1A8}" dt="2026-01-10T12:35:37.791" v="34" actId="14100"/>
          <ac:picMkLst>
            <pc:docMk/>
            <pc:sldMk cId="1541529491" sldId="502"/>
            <ac:picMk id="2" creationId="{11084C90-538A-8C20-9267-DBEDE5C2C4EC}"/>
          </ac:picMkLst>
        </pc:picChg>
        <pc:picChg chg="add mod">
          <ac:chgData name="Mrs S. Keddy" userId="S::skeddy@heckgrammar.co.uk::1ff17c52-7e78-4cdd-9755-b8e28568995e" providerId="AD" clId="Web-{8C3D8486-0C0C-AB3C-8AAC-6C9DC3AEB1A8}" dt="2026-01-10T12:35:57.526" v="37" actId="1076"/>
          <ac:picMkLst>
            <pc:docMk/>
            <pc:sldMk cId="1541529491" sldId="502"/>
            <ac:picMk id="7" creationId="{5FA62BF5-2FE7-0BE7-177D-0FC74D44CBDD}"/>
          </ac:picMkLst>
        </pc:picChg>
        <pc:picChg chg="add mod">
          <ac:chgData name="Mrs S. Keddy" userId="S::skeddy@heckgrammar.co.uk::1ff17c52-7e78-4cdd-9755-b8e28568995e" providerId="AD" clId="Web-{8C3D8486-0C0C-AB3C-8AAC-6C9DC3AEB1A8}" dt="2026-01-10T12:36:34.340" v="41" actId="1076"/>
          <ac:picMkLst>
            <pc:docMk/>
            <pc:sldMk cId="1541529491" sldId="502"/>
            <ac:picMk id="8" creationId="{F02033B3-F267-61FC-2A4B-0FAE532C5740}"/>
          </ac:picMkLst>
        </pc:picChg>
      </pc:sldChg>
      <pc:sldChg chg="delSp modSp add del replId">
        <pc:chgData name="Mrs S. Keddy" userId="S::skeddy@heckgrammar.co.uk::1ff17c52-7e78-4cdd-9755-b8e28568995e" providerId="AD" clId="Web-{8C3D8486-0C0C-AB3C-8AAC-6C9DC3AEB1A8}" dt="2026-01-10T12:44:04.196" v="91"/>
        <pc:sldMkLst>
          <pc:docMk/>
          <pc:sldMk cId="639472730" sldId="503"/>
        </pc:sldMkLst>
        <pc:spChg chg="del">
          <ac:chgData name="Mrs S. Keddy" userId="S::skeddy@heckgrammar.co.uk::1ff17c52-7e78-4cdd-9755-b8e28568995e" providerId="AD" clId="Web-{8C3D8486-0C0C-AB3C-8AAC-6C9DC3AEB1A8}" dt="2026-01-10T12:43:28.789" v="83"/>
          <ac:spMkLst>
            <pc:docMk/>
            <pc:sldMk cId="639472730" sldId="503"/>
            <ac:spMk id="7" creationId="{50AE858A-FC11-D469-D778-33C9B6A3D32B}"/>
          </ac:spMkLst>
        </pc:spChg>
        <pc:picChg chg="mod">
          <ac:chgData name="Mrs S. Keddy" userId="S::skeddy@heckgrammar.co.uk::1ff17c52-7e78-4cdd-9755-b8e28568995e" providerId="AD" clId="Web-{8C3D8486-0C0C-AB3C-8AAC-6C9DC3AEB1A8}" dt="2026-01-10T12:43:30.774" v="84" actId="1076"/>
          <ac:picMkLst>
            <pc:docMk/>
            <pc:sldMk cId="639472730" sldId="503"/>
            <ac:picMk id="2" creationId="{E84FB695-787A-A256-934F-94EB049495C6}"/>
          </ac:picMkLst>
        </pc:picChg>
        <pc:picChg chg="mod">
          <ac:chgData name="Mrs S. Keddy" userId="S::skeddy@heckgrammar.co.uk::1ff17c52-7e78-4cdd-9755-b8e28568995e" providerId="AD" clId="Web-{8C3D8486-0C0C-AB3C-8AAC-6C9DC3AEB1A8}" dt="2026-01-10T12:43:37.415" v="87" actId="14100"/>
          <ac:picMkLst>
            <pc:docMk/>
            <pc:sldMk cId="639472730" sldId="503"/>
            <ac:picMk id="5" creationId="{C1823DC0-6E19-68CB-5018-E1142778EC56}"/>
          </ac:picMkLst>
        </pc:picChg>
        <pc:picChg chg="mod">
          <ac:chgData name="Mrs S. Keddy" userId="S::skeddy@heckgrammar.co.uk::1ff17c52-7e78-4cdd-9755-b8e28568995e" providerId="AD" clId="Web-{8C3D8486-0C0C-AB3C-8AAC-6C9DC3AEB1A8}" dt="2026-01-10T12:43:34.649" v="86" actId="14100"/>
          <ac:picMkLst>
            <pc:docMk/>
            <pc:sldMk cId="639472730" sldId="503"/>
            <ac:picMk id="8" creationId="{F5BEA96D-8D3E-F95D-E5C1-1090CF67AC95}"/>
          </ac:picMkLst>
        </pc:picChg>
      </pc:sldChg>
      <pc:sldChg chg="addSp delSp modSp add replId">
        <pc:chgData name="Mrs S. Keddy" userId="S::skeddy@heckgrammar.co.uk::1ff17c52-7e78-4cdd-9755-b8e28568995e" providerId="AD" clId="Web-{8C3D8486-0C0C-AB3C-8AAC-6C9DC3AEB1A8}" dt="2026-01-10T12:44:21.103" v="103"/>
        <pc:sldMkLst>
          <pc:docMk/>
          <pc:sldMk cId="1072871776" sldId="504"/>
        </pc:sldMkLst>
        <pc:spChg chg="mod">
          <ac:chgData name="Mrs S. Keddy" userId="S::skeddy@heckgrammar.co.uk::1ff17c52-7e78-4cdd-9755-b8e28568995e" providerId="AD" clId="Web-{8C3D8486-0C0C-AB3C-8AAC-6C9DC3AEB1A8}" dt="2026-01-10T12:44:14.712" v="101" actId="20577"/>
          <ac:spMkLst>
            <pc:docMk/>
            <pc:sldMk cId="1072871776" sldId="504"/>
            <ac:spMk id="2" creationId="{3E2454DB-12A0-0A49-36E3-7AE16B62EFAD}"/>
          </ac:spMkLst>
        </pc:spChg>
        <pc:spChg chg="del">
          <ac:chgData name="Mrs S. Keddy" userId="S::skeddy@heckgrammar.co.uk::1ff17c52-7e78-4cdd-9755-b8e28568995e" providerId="AD" clId="Web-{8C3D8486-0C0C-AB3C-8AAC-6C9DC3AEB1A8}" dt="2026-01-10T12:43:23.430" v="82"/>
          <ac:spMkLst>
            <pc:docMk/>
            <pc:sldMk cId="1072871776" sldId="504"/>
            <ac:spMk id="3" creationId="{400A119A-3B62-BD12-93C6-E44B0587C813}"/>
          </ac:spMkLst>
        </pc:spChg>
        <pc:spChg chg="add del mod">
          <ac:chgData name="Mrs S. Keddy" userId="S::skeddy@heckgrammar.co.uk::1ff17c52-7e78-4cdd-9755-b8e28568995e" providerId="AD" clId="Web-{8C3D8486-0C0C-AB3C-8AAC-6C9DC3AEB1A8}" dt="2026-01-10T12:44:21.103" v="103"/>
          <ac:spMkLst>
            <pc:docMk/>
            <pc:sldMk cId="1072871776" sldId="504"/>
            <ac:spMk id="5" creationId="{2819F596-3F39-0ACB-126A-E5B1DA7F3741}"/>
          </ac:spMkLst>
        </pc:spChg>
        <pc:picChg chg="add mod">
          <ac:chgData name="Mrs S. Keddy" userId="S::skeddy@heckgrammar.co.uk::1ff17c52-7e78-4cdd-9755-b8e28568995e" providerId="AD" clId="Web-{8C3D8486-0C0C-AB3C-8AAC-6C9DC3AEB1A8}" dt="2026-01-10T12:44:16.946" v="102" actId="1076"/>
          <ac:picMkLst>
            <pc:docMk/>
            <pc:sldMk cId="1072871776" sldId="504"/>
            <ac:picMk id="6" creationId="{BE12B09C-AEA8-1B1E-9E9D-D6055963B3AA}"/>
          </ac:picMkLst>
        </pc:picChg>
      </pc:sldChg>
      <pc:sldChg chg="addSp delSp modSp add replId">
        <pc:chgData name="Mrs S. Keddy" userId="S::skeddy@heckgrammar.co.uk::1ff17c52-7e78-4cdd-9755-b8e28568995e" providerId="AD" clId="Web-{8C3D8486-0C0C-AB3C-8AAC-6C9DC3AEB1A8}" dt="2026-01-10T12:46:40.049" v="122" actId="1076"/>
        <pc:sldMkLst>
          <pc:docMk/>
          <pc:sldMk cId="4276679507" sldId="505"/>
        </pc:sldMkLst>
        <pc:picChg chg="add mod">
          <ac:chgData name="Mrs S. Keddy" userId="S::skeddy@heckgrammar.co.uk::1ff17c52-7e78-4cdd-9755-b8e28568995e" providerId="AD" clId="Web-{8C3D8486-0C0C-AB3C-8AAC-6C9DC3AEB1A8}" dt="2026-01-10T12:46:08.736" v="120" actId="1076"/>
          <ac:picMkLst>
            <pc:docMk/>
            <pc:sldMk cId="4276679507" sldId="505"/>
            <ac:picMk id="3" creationId="{578CD0FE-C889-B2DB-76E1-3523700A281A}"/>
          </ac:picMkLst>
        </pc:picChg>
        <pc:picChg chg="add mod">
          <ac:chgData name="Mrs S. Keddy" userId="S::skeddy@heckgrammar.co.uk::1ff17c52-7e78-4cdd-9755-b8e28568995e" providerId="AD" clId="Web-{8C3D8486-0C0C-AB3C-8AAC-6C9DC3AEB1A8}" dt="2026-01-10T12:46:40.049" v="122" actId="1076"/>
          <ac:picMkLst>
            <pc:docMk/>
            <pc:sldMk cId="4276679507" sldId="505"/>
            <ac:picMk id="4" creationId="{04F1D3C6-94D5-D3C5-B20D-28CA04FF5223}"/>
          </ac:picMkLst>
        </pc:picChg>
        <pc:picChg chg="del">
          <ac:chgData name="Mrs S. Keddy" userId="S::skeddy@heckgrammar.co.uk::1ff17c52-7e78-4cdd-9755-b8e28568995e" providerId="AD" clId="Web-{8C3D8486-0C0C-AB3C-8AAC-6C9DC3AEB1A8}" dt="2026-01-10T12:46:02.954" v="116"/>
          <ac:picMkLst>
            <pc:docMk/>
            <pc:sldMk cId="4276679507" sldId="505"/>
            <ac:picMk id="9" creationId="{E9108340-CE1E-EDB9-4E72-952FBFEDAE57}"/>
          </ac:picMkLst>
        </pc:picChg>
        <pc:picChg chg="del">
          <ac:chgData name="Mrs S. Keddy" userId="S::skeddy@heckgrammar.co.uk::1ff17c52-7e78-4cdd-9755-b8e28568995e" providerId="AD" clId="Web-{8C3D8486-0C0C-AB3C-8AAC-6C9DC3AEB1A8}" dt="2026-01-10T12:46:03.470" v="117"/>
          <ac:picMkLst>
            <pc:docMk/>
            <pc:sldMk cId="4276679507" sldId="505"/>
            <ac:picMk id="10" creationId="{7FC6AF4A-CC61-28B0-CB42-69C3B8F4698C}"/>
          </ac:picMkLst>
        </pc:picChg>
      </pc:sldChg>
      <pc:sldChg chg="addSp delSp modSp add replId">
        <pc:chgData name="Mrs S. Keddy" userId="S::skeddy@heckgrammar.co.uk::1ff17c52-7e78-4cdd-9755-b8e28568995e" providerId="AD" clId="Web-{8C3D8486-0C0C-AB3C-8AAC-6C9DC3AEB1A8}" dt="2026-01-10T12:48:33.518" v="136" actId="1076"/>
        <pc:sldMkLst>
          <pc:docMk/>
          <pc:sldMk cId="2066409480" sldId="506"/>
        </pc:sldMkLst>
        <pc:spChg chg="del">
          <ac:chgData name="Mrs S. Keddy" userId="S::skeddy@heckgrammar.co.uk::1ff17c52-7e78-4cdd-9755-b8e28568995e" providerId="AD" clId="Web-{8C3D8486-0C0C-AB3C-8AAC-6C9DC3AEB1A8}" dt="2026-01-10T12:47:47.033" v="127"/>
          <ac:spMkLst>
            <pc:docMk/>
            <pc:sldMk cId="2066409480" sldId="506"/>
            <ac:spMk id="2" creationId="{2D1957C6-589A-1222-52E3-A8AF586380DF}"/>
          </ac:spMkLst>
        </pc:spChg>
        <pc:spChg chg="add del mod">
          <ac:chgData name="Mrs S. Keddy" userId="S::skeddy@heckgrammar.co.uk::1ff17c52-7e78-4cdd-9755-b8e28568995e" providerId="AD" clId="Web-{8C3D8486-0C0C-AB3C-8AAC-6C9DC3AEB1A8}" dt="2026-01-10T12:48:15.206" v="131"/>
          <ac:spMkLst>
            <pc:docMk/>
            <pc:sldMk cId="2066409480" sldId="506"/>
            <ac:spMk id="5" creationId="{7E0F842A-7D9D-F65E-2121-6541C8F69D32}"/>
          </ac:spMkLst>
        </pc:spChg>
        <pc:picChg chg="add mod">
          <ac:chgData name="Mrs S. Keddy" userId="S::skeddy@heckgrammar.co.uk::1ff17c52-7e78-4cdd-9755-b8e28568995e" providerId="AD" clId="Web-{8C3D8486-0C0C-AB3C-8AAC-6C9DC3AEB1A8}" dt="2026-01-10T12:48:31.456" v="135" actId="14100"/>
          <ac:picMkLst>
            <pc:docMk/>
            <pc:sldMk cId="2066409480" sldId="506"/>
            <ac:picMk id="3" creationId="{8A439F61-5F56-3694-F251-670254054E88}"/>
          </ac:picMkLst>
        </pc:picChg>
        <pc:picChg chg="del">
          <ac:chgData name="Mrs S. Keddy" userId="S::skeddy@heckgrammar.co.uk::1ff17c52-7e78-4cdd-9755-b8e28568995e" providerId="AD" clId="Web-{8C3D8486-0C0C-AB3C-8AAC-6C9DC3AEB1A8}" dt="2026-01-10T12:47:41.033" v="124"/>
          <ac:picMkLst>
            <pc:docMk/>
            <pc:sldMk cId="2066409480" sldId="506"/>
            <ac:picMk id="6" creationId="{E16F60E0-09EF-C0D7-6408-DFE4837D7F3A}"/>
          </ac:picMkLst>
        </pc:picChg>
        <pc:picChg chg="add mod">
          <ac:chgData name="Mrs S. Keddy" userId="S::skeddy@heckgrammar.co.uk::1ff17c52-7e78-4cdd-9755-b8e28568995e" providerId="AD" clId="Web-{8C3D8486-0C0C-AB3C-8AAC-6C9DC3AEB1A8}" dt="2026-01-10T12:48:33.518" v="136" actId="1076"/>
          <ac:picMkLst>
            <pc:docMk/>
            <pc:sldMk cId="2066409480" sldId="506"/>
            <ac:picMk id="7" creationId="{795A089D-0EC3-9198-3EE1-74AF72174F37}"/>
          </ac:picMkLst>
        </pc:picChg>
        <pc:picChg chg="add mod">
          <ac:chgData name="Mrs S. Keddy" userId="S::skeddy@heckgrammar.co.uk::1ff17c52-7e78-4cdd-9755-b8e28568995e" providerId="AD" clId="Web-{8C3D8486-0C0C-AB3C-8AAC-6C9DC3AEB1A8}" dt="2026-01-10T12:48:26.549" v="134" actId="14100"/>
          <ac:picMkLst>
            <pc:docMk/>
            <pc:sldMk cId="2066409480" sldId="506"/>
            <ac:picMk id="9" creationId="{09D317D2-7AEF-73CE-AD7C-F3005308D449}"/>
          </ac:picMkLst>
        </pc:picChg>
      </pc:sldChg>
    </pc:docChg>
  </pc:docChgLst>
  <pc:docChgLst>
    <pc:chgData name="Mrs S. Keddy" userId="S::skeddy@heckgrammar.co.uk::1ff17c52-7e78-4cdd-9755-b8e28568995e" providerId="AD" clId="Web-{D6F7B0BC-6A59-8D6A-101C-E8DA6DD14586}"/>
    <pc:docChg chg="modSld">
      <pc:chgData name="Mrs S. Keddy" userId="S::skeddy@heckgrammar.co.uk::1ff17c52-7e78-4cdd-9755-b8e28568995e" providerId="AD" clId="Web-{D6F7B0BC-6A59-8D6A-101C-E8DA6DD14586}" dt="2026-01-10T12:49:30.871" v="1" actId="1076"/>
      <pc:docMkLst>
        <pc:docMk/>
      </pc:docMkLst>
      <pc:sldChg chg="modSp">
        <pc:chgData name="Mrs S. Keddy" userId="S::skeddy@heckgrammar.co.uk::1ff17c52-7e78-4cdd-9755-b8e28568995e" providerId="AD" clId="Web-{D6F7B0BC-6A59-8D6A-101C-E8DA6DD14586}" dt="2026-01-10T12:49:30.871" v="1" actId="1076"/>
        <pc:sldMkLst>
          <pc:docMk/>
          <pc:sldMk cId="2419858432" sldId="260"/>
        </pc:sldMkLst>
        <pc:picChg chg="mod">
          <ac:chgData name="Mrs S. Keddy" userId="S::skeddy@heckgrammar.co.uk::1ff17c52-7e78-4cdd-9755-b8e28568995e" providerId="AD" clId="Web-{D6F7B0BC-6A59-8D6A-101C-E8DA6DD14586}" dt="2026-01-10T12:49:30.871" v="1" actId="1076"/>
          <ac:picMkLst>
            <pc:docMk/>
            <pc:sldMk cId="2419858432" sldId="260"/>
            <ac:picMk id="2050" creationId="{0DAA6A29-2870-FCEC-9CA4-F3A4A91D23A3}"/>
          </ac:picMkLst>
        </pc:picChg>
      </pc:sldChg>
    </pc:docChg>
  </pc:docChgLst>
  <pc:docChgLst>
    <pc:chgData name="Mrs S. Keddy" userId="S::skeddy@heckgrammar.co.uk::1ff17c52-7e78-4cdd-9755-b8e28568995e" providerId="AD" clId="Web-{9BBD5BA0-77F2-1907-28C9-5A39E987036B}"/>
    <pc:docChg chg="addSld modSld">
      <pc:chgData name="Mrs S. Keddy" userId="S::skeddy@heckgrammar.co.uk::1ff17c52-7e78-4cdd-9755-b8e28568995e" providerId="AD" clId="Web-{9BBD5BA0-77F2-1907-28C9-5A39E987036B}" dt="2025-12-12T10:47:29.535" v="237" actId="1076"/>
      <pc:docMkLst>
        <pc:docMk/>
      </pc:docMkLst>
      <pc:sldChg chg="modSp">
        <pc:chgData name="Mrs S. Keddy" userId="S::skeddy@heckgrammar.co.uk::1ff17c52-7e78-4cdd-9755-b8e28568995e" providerId="AD" clId="Web-{9BBD5BA0-77F2-1907-28C9-5A39E987036B}" dt="2025-12-12T10:34:17.590" v="2" actId="20577"/>
        <pc:sldMkLst>
          <pc:docMk/>
          <pc:sldMk cId="3511393476" sldId="474"/>
        </pc:sldMkLst>
        <pc:spChg chg="mod">
          <ac:chgData name="Mrs S. Keddy" userId="S::skeddy@heckgrammar.co.uk::1ff17c52-7e78-4cdd-9755-b8e28568995e" providerId="AD" clId="Web-{9BBD5BA0-77F2-1907-28C9-5A39E987036B}" dt="2025-12-12T10:34:17.590" v="2" actId="20577"/>
          <ac:spMkLst>
            <pc:docMk/>
            <pc:sldMk cId="3511393476" sldId="474"/>
            <ac:spMk id="3" creationId="{303467C4-FA0D-3C5E-C4A8-3E3E13E528E6}"/>
          </ac:spMkLst>
        </pc:spChg>
      </pc:sldChg>
      <pc:sldChg chg="addSp delSp modSp">
        <pc:chgData name="Mrs S. Keddy" userId="S::skeddy@heckgrammar.co.uk::1ff17c52-7e78-4cdd-9755-b8e28568995e" providerId="AD" clId="Web-{9BBD5BA0-77F2-1907-28C9-5A39E987036B}" dt="2025-12-12T10:43:02.401" v="179" actId="1076"/>
        <pc:sldMkLst>
          <pc:docMk/>
          <pc:sldMk cId="3933400456" sldId="479"/>
        </pc:sldMkLst>
      </pc:sldChg>
      <pc:sldChg chg="add replId">
        <pc:chgData name="Mrs S. Keddy" userId="S::skeddy@heckgrammar.co.uk::1ff17c52-7e78-4cdd-9755-b8e28568995e" providerId="AD" clId="Web-{9BBD5BA0-77F2-1907-28C9-5A39E987036B}" dt="2025-12-12T10:43:28.355" v="180"/>
        <pc:sldMkLst>
          <pc:docMk/>
          <pc:sldMk cId="1951912609" sldId="4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A54056-D202-4127-8297-3EBC780B2670}"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178938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A54056-D202-4127-8297-3EBC780B2670}"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39657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A54056-D202-4127-8297-3EBC780B2670}"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36521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object 2"/>
          <p:cNvSpPr/>
          <p:nvPr userDrawn="1"/>
        </p:nvSpPr>
        <p:spPr>
          <a:xfrm>
            <a:off x="0" y="7"/>
            <a:ext cx="12190073" cy="4901102"/>
          </a:xfrm>
          <a:custGeom>
            <a:avLst/>
            <a:gdLst/>
            <a:ahLst/>
            <a:cxnLst/>
            <a:rect l="l" t="t" r="r" b="b"/>
            <a:pathLst>
              <a:path w="20088225" h="8082280">
                <a:moveTo>
                  <a:pt x="0" y="8081683"/>
                </a:moveTo>
                <a:lnTo>
                  <a:pt x="20087996" y="8081683"/>
                </a:lnTo>
                <a:lnTo>
                  <a:pt x="20087996" y="0"/>
                </a:lnTo>
                <a:lnTo>
                  <a:pt x="0" y="0"/>
                </a:lnTo>
                <a:lnTo>
                  <a:pt x="0" y="8081683"/>
                </a:lnTo>
                <a:close/>
              </a:path>
            </a:pathLst>
          </a:custGeom>
          <a:solidFill>
            <a:srgbClr val="752A19"/>
          </a:solidFill>
        </p:spPr>
        <p:txBody>
          <a:bodyPr wrap="square" lIns="0" tIns="0" rIns="0" bIns="0" rtlCol="0"/>
          <a:lstStyle/>
          <a:p>
            <a:endParaRPr sz="1092"/>
          </a:p>
        </p:txBody>
      </p:sp>
      <p:sp>
        <p:nvSpPr>
          <p:cNvPr id="9" name="object 3"/>
          <p:cNvSpPr/>
          <p:nvPr userDrawn="1"/>
        </p:nvSpPr>
        <p:spPr>
          <a:xfrm>
            <a:off x="0" y="4900747"/>
            <a:ext cx="12190073" cy="131307"/>
          </a:xfrm>
          <a:custGeom>
            <a:avLst/>
            <a:gdLst/>
            <a:ahLst/>
            <a:cxnLst/>
            <a:rect l="l" t="t" r="r" b="b"/>
            <a:pathLst>
              <a:path w="20088225" h="216534">
                <a:moveTo>
                  <a:pt x="0" y="216001"/>
                </a:moveTo>
                <a:lnTo>
                  <a:pt x="20087996" y="216001"/>
                </a:lnTo>
                <a:lnTo>
                  <a:pt x="20087996" y="0"/>
                </a:lnTo>
                <a:lnTo>
                  <a:pt x="0" y="0"/>
                </a:lnTo>
                <a:lnTo>
                  <a:pt x="0" y="216001"/>
                </a:lnTo>
                <a:close/>
              </a:path>
            </a:pathLst>
          </a:custGeom>
          <a:solidFill>
            <a:srgbClr val="231F20"/>
          </a:solidFill>
        </p:spPr>
        <p:txBody>
          <a:bodyPr wrap="square" lIns="0" tIns="0" rIns="0" bIns="0" rtlCol="0"/>
          <a:lstStyle/>
          <a:p>
            <a:endParaRPr sz="1092"/>
          </a:p>
        </p:txBody>
      </p:sp>
      <p:sp>
        <p:nvSpPr>
          <p:cNvPr id="15" name="Text Placeholder 14"/>
          <p:cNvSpPr>
            <a:spLocks noGrp="1"/>
          </p:cNvSpPr>
          <p:nvPr>
            <p:ph type="body" sz="quarter" idx="10" hasCustomPrompt="1"/>
          </p:nvPr>
        </p:nvSpPr>
        <p:spPr>
          <a:xfrm>
            <a:off x="502862" y="1507528"/>
            <a:ext cx="10574557" cy="1179155"/>
          </a:xfrm>
          <a:prstGeom prst="rect">
            <a:avLst/>
          </a:prstGeom>
        </p:spPr>
        <p:txBody>
          <a:bodyPr/>
          <a:lstStyle>
            <a:lvl1pPr marL="0" indent="0">
              <a:buNone/>
              <a:defRPr sz="8368" b="1">
                <a:solidFill>
                  <a:schemeClr val="bg1"/>
                </a:solidFill>
              </a:defRPr>
            </a:lvl1pPr>
            <a:lvl2pPr marL="277246" indent="0">
              <a:buNone/>
              <a:defRPr b="0"/>
            </a:lvl2pPr>
            <a:lvl3pPr marL="554492" indent="0">
              <a:buNone/>
              <a:defRPr b="0"/>
            </a:lvl3pPr>
            <a:lvl4pPr marL="831738" indent="0">
              <a:buNone/>
              <a:defRPr b="0"/>
            </a:lvl4pPr>
            <a:lvl5pPr marL="1108984" indent="0">
              <a:buNone/>
              <a:defRPr b="0"/>
            </a:lvl5pPr>
          </a:lstStyle>
          <a:p>
            <a:pPr lvl="0"/>
            <a:r>
              <a:rPr lang="en-US"/>
              <a:t>Title</a:t>
            </a:r>
          </a:p>
        </p:txBody>
      </p:sp>
      <p:sp>
        <p:nvSpPr>
          <p:cNvPr id="16" name="Text Placeholder 14"/>
          <p:cNvSpPr>
            <a:spLocks noGrp="1"/>
          </p:cNvSpPr>
          <p:nvPr>
            <p:ph type="body" sz="quarter" idx="11" hasCustomPrompt="1"/>
          </p:nvPr>
        </p:nvSpPr>
        <p:spPr>
          <a:xfrm>
            <a:off x="505119" y="2686683"/>
            <a:ext cx="10574557" cy="1179155"/>
          </a:xfrm>
          <a:prstGeom prst="rect">
            <a:avLst/>
          </a:prstGeom>
        </p:spPr>
        <p:txBody>
          <a:bodyPr>
            <a:normAutofit/>
          </a:bodyPr>
          <a:lstStyle>
            <a:lvl1pPr marL="0" indent="0">
              <a:buNone/>
              <a:defRPr sz="5336" b="1">
                <a:solidFill>
                  <a:schemeClr val="tx1"/>
                </a:solidFill>
              </a:defRPr>
            </a:lvl1pPr>
            <a:lvl2pPr marL="277246" indent="0">
              <a:buNone/>
              <a:defRPr b="0"/>
            </a:lvl2pPr>
            <a:lvl3pPr marL="554492" indent="0">
              <a:buNone/>
              <a:defRPr b="0"/>
            </a:lvl3pPr>
            <a:lvl4pPr marL="831738" indent="0">
              <a:buNone/>
              <a:defRPr b="0"/>
            </a:lvl4pPr>
            <a:lvl5pPr marL="1108984" indent="0">
              <a:buNone/>
              <a:defRPr b="0"/>
            </a:lvl5pPr>
          </a:lstStyle>
          <a:p>
            <a:pPr lvl="0"/>
            <a:r>
              <a:rPr lang="en-US"/>
              <a:t>Sub-title</a:t>
            </a:r>
          </a:p>
        </p:txBody>
      </p:sp>
      <p:pic>
        <p:nvPicPr>
          <p:cNvPr id="1026" name="Picture 2" descr="S:\Staff Only\Admin Staff Only\Branding\Secondary Logo\JPEG Logos\Heckmondwike-Sixth-Logo-Landscape-Colou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0684" y="5032054"/>
            <a:ext cx="5586586" cy="182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4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object 2"/>
          <p:cNvSpPr/>
          <p:nvPr userDrawn="1"/>
        </p:nvSpPr>
        <p:spPr>
          <a:xfrm>
            <a:off x="-11560" y="0"/>
            <a:ext cx="12190073" cy="1222580"/>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sz="1092"/>
          </a:p>
        </p:txBody>
      </p:sp>
      <p:sp>
        <p:nvSpPr>
          <p:cNvPr id="8" name="object 3"/>
          <p:cNvSpPr txBox="1">
            <a:spLocks noGrp="1"/>
          </p:cNvSpPr>
          <p:nvPr>
            <p:ph type="title"/>
          </p:nvPr>
        </p:nvSpPr>
        <p:spPr>
          <a:xfrm>
            <a:off x="453785" y="452031"/>
            <a:ext cx="10589917" cy="619465"/>
          </a:xfrm>
          <a:prstGeom prst="rect">
            <a:avLst/>
          </a:prstGeom>
        </p:spPr>
        <p:txBody>
          <a:bodyPr vert="horz" wrap="square" lIns="0" tIns="12700" rIns="0" bIns="0" rtlCol="0">
            <a:spAutoFit/>
          </a:bodyPr>
          <a:lstStyle>
            <a:lvl1pPr marL="7701" algn="l">
              <a:lnSpc>
                <a:spcPct val="100000"/>
              </a:lnSpc>
              <a:spcBef>
                <a:spcPts val="61"/>
              </a:spcBef>
              <a:defRPr sz="3942" b="1">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12700">
              <a:lnSpc>
                <a:spcPct val="100000"/>
              </a:lnSpc>
              <a:spcBef>
                <a:spcPts val="100"/>
              </a:spcBef>
            </a:pPr>
            <a:r>
              <a:rPr lang="en-GB" spc="9"/>
              <a:t>Header</a:t>
            </a:r>
            <a:endParaRPr spc="-3"/>
          </a:p>
        </p:txBody>
      </p:sp>
      <p:sp>
        <p:nvSpPr>
          <p:cNvPr id="11" name="object 9"/>
          <p:cNvSpPr/>
          <p:nvPr userDrawn="1"/>
        </p:nvSpPr>
        <p:spPr>
          <a:xfrm>
            <a:off x="0" y="6505465"/>
            <a:ext cx="12190073" cy="349639"/>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sz="1092"/>
          </a:p>
        </p:txBody>
      </p:sp>
      <p:sp>
        <p:nvSpPr>
          <p:cNvPr id="14" name="Text Placeholder 13"/>
          <p:cNvSpPr>
            <a:spLocks noGrp="1"/>
          </p:cNvSpPr>
          <p:nvPr>
            <p:ph type="body" sz="quarter" idx="10" hasCustomPrompt="1"/>
          </p:nvPr>
        </p:nvSpPr>
        <p:spPr>
          <a:xfrm>
            <a:off x="459513" y="1638450"/>
            <a:ext cx="10617906" cy="1528706"/>
          </a:xfrm>
          <a:prstGeom prst="rect">
            <a:avLst/>
          </a:prstGeom>
        </p:spPr>
        <p:txBody>
          <a:bodyPr/>
          <a:lstStyle>
            <a:lvl1pPr marL="0" indent="0">
              <a:buNone/>
              <a:defRPr sz="2668" b="1"/>
            </a:lvl1pPr>
            <a:lvl2pPr marL="277246" indent="0">
              <a:buNone/>
              <a:defRPr/>
            </a:lvl2pPr>
          </a:lstStyle>
          <a:p>
            <a:pPr lvl="0"/>
            <a:r>
              <a:rPr lang="en-US"/>
              <a:t>Sub-header</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2" descr="S:\Staff Only\Admin Staff Only\Branding\Primary Logo\JPEG Logos\Heckmondwike-Sixth-Logo-Portrait-Colou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5033" t="2740" r="24734" b="25991"/>
          <a:stretch/>
        </p:blipFill>
        <p:spPr bwMode="auto">
          <a:xfrm>
            <a:off x="10455654" y="4708448"/>
            <a:ext cx="1488072" cy="169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27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2"/>
          <p:cNvSpPr/>
          <p:nvPr userDrawn="1"/>
        </p:nvSpPr>
        <p:spPr>
          <a:xfrm>
            <a:off x="0" y="8"/>
            <a:ext cx="12190073" cy="1222580"/>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FCAF17"/>
          </a:solidFill>
        </p:spPr>
        <p:txBody>
          <a:bodyPr wrap="square" lIns="0" tIns="0" rIns="0" bIns="0" rtlCol="0"/>
          <a:lstStyle/>
          <a:p>
            <a:endParaRPr sz="1092"/>
          </a:p>
        </p:txBody>
      </p:sp>
      <p:sp>
        <p:nvSpPr>
          <p:cNvPr id="8" name="object 3"/>
          <p:cNvSpPr txBox="1">
            <a:spLocks noGrp="1"/>
          </p:cNvSpPr>
          <p:nvPr>
            <p:ph type="title"/>
          </p:nvPr>
        </p:nvSpPr>
        <p:spPr>
          <a:xfrm>
            <a:off x="453785" y="454591"/>
            <a:ext cx="10589917" cy="614344"/>
          </a:xfrm>
          <a:prstGeom prst="rect">
            <a:avLst/>
          </a:prstGeom>
        </p:spPr>
        <p:txBody>
          <a:bodyPr vert="horz" wrap="square" lIns="0" tIns="12700" rIns="0" bIns="0" rtlCol="0">
            <a:spAutoFit/>
          </a:bodyPr>
          <a:lstStyle>
            <a:lvl1pPr algn="l">
              <a:defRPr sz="3942" b="1">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7701">
              <a:lnSpc>
                <a:spcPct val="100000"/>
              </a:lnSpc>
              <a:spcBef>
                <a:spcPts val="61"/>
              </a:spcBef>
            </a:pPr>
            <a:r>
              <a:rPr lang="en-GB" spc="9"/>
              <a:t>Header</a:t>
            </a:r>
            <a:endParaRPr spc="-3"/>
          </a:p>
        </p:txBody>
      </p:sp>
      <p:sp>
        <p:nvSpPr>
          <p:cNvPr id="11" name="object 9"/>
          <p:cNvSpPr/>
          <p:nvPr userDrawn="1"/>
        </p:nvSpPr>
        <p:spPr>
          <a:xfrm>
            <a:off x="0" y="6505465"/>
            <a:ext cx="12190073" cy="349639"/>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sz="1092"/>
          </a:p>
        </p:txBody>
      </p:sp>
      <p:pic>
        <p:nvPicPr>
          <p:cNvPr id="12" name="Picture 11">
            <a:extLst>
              <a:ext uri="{FF2B5EF4-FFF2-40B4-BE49-F238E27FC236}">
                <a16:creationId xmlns:a16="http://schemas.microsoft.com/office/drawing/2014/main" id="{FBD00629-E35C-DC4C-9B84-3A88B1CB73C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73" r="21685" b="25470"/>
          <a:stretch/>
        </p:blipFill>
        <p:spPr>
          <a:xfrm>
            <a:off x="10246708" y="4784156"/>
            <a:ext cx="1593987" cy="1721310"/>
          </a:xfrm>
          <a:prstGeom prst="rect">
            <a:avLst/>
          </a:prstGeom>
        </p:spPr>
      </p:pic>
    </p:spTree>
    <p:extLst>
      <p:ext uri="{BB962C8B-B14F-4D97-AF65-F5344CB8AC3E}">
        <p14:creationId xmlns:p14="http://schemas.microsoft.com/office/powerpoint/2010/main" val="54880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A54056-D202-4127-8297-3EBC780B2670}"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246832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A54056-D202-4127-8297-3EBC780B2670}" type="datetimeFigureOut">
              <a:rPr lang="en-GB" smtClean="0"/>
              <a:t>10/01/2026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77413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A54056-D202-4127-8297-3EBC780B2670}"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33732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A54056-D202-4127-8297-3EBC780B2670}" type="datetimeFigureOut">
              <a:rPr lang="en-GB" smtClean="0"/>
              <a:t>10/01/2026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385187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A54056-D202-4127-8297-3EBC780B2670}" type="datetimeFigureOut">
              <a:rPr lang="en-GB" smtClean="0"/>
              <a:t>10/01/2026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250190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54056-D202-4127-8297-3EBC780B2670}" type="datetimeFigureOut">
              <a:rPr lang="en-GB" smtClean="0"/>
              <a:t>10/01/2026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157952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A54056-D202-4127-8297-3EBC780B2670}"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166538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A54056-D202-4127-8297-3EBC780B2670}" type="datetimeFigureOut">
              <a:rPr lang="en-GB" smtClean="0"/>
              <a:t>10/01/2026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0A687-28F5-47CD-ACF8-78F8D8AF7F9F}" type="slidenum">
              <a:rPr lang="en-GB" smtClean="0"/>
              <a:t>‹#›</a:t>
            </a:fld>
            <a:endParaRPr lang="en-GB"/>
          </a:p>
        </p:txBody>
      </p:sp>
    </p:spTree>
    <p:extLst>
      <p:ext uri="{BB962C8B-B14F-4D97-AF65-F5344CB8AC3E}">
        <p14:creationId xmlns:p14="http://schemas.microsoft.com/office/powerpoint/2010/main" val="1304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54056-D202-4127-8297-3EBC780B2670}" type="datetimeFigureOut">
              <a:rPr lang="en-GB" smtClean="0"/>
              <a:t>10/01/2026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0A687-28F5-47CD-ACF8-78F8D8AF7F9F}" type="slidenum">
              <a:rPr lang="en-GB" smtClean="0"/>
              <a:t>‹#›</a:t>
            </a:fld>
            <a:endParaRPr lang="en-GB"/>
          </a:p>
        </p:txBody>
      </p:sp>
    </p:spTree>
    <p:extLst>
      <p:ext uri="{BB962C8B-B14F-4D97-AF65-F5344CB8AC3E}">
        <p14:creationId xmlns:p14="http://schemas.microsoft.com/office/powerpoint/2010/main" val="314772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heuniguide.co.uk/advice/ucas-application/university-interviews-how-to-prepare"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HOMRN30SKA" TargetMode="External"/><Relationship Id="rId2" Type="http://schemas.openxmlformats.org/officeDocument/2006/relationships/hyperlink" Target="https://www.youtube.com/watch?v=AMNW6Iv7RBg&amp;list=PLajElQBmQs8H5GtvnX2yehH4uSMXyZti9&amp;index=13"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trinhall.cam.ac.uk/study-with-us/access-and-outreach/widening-participation/youll-fit-i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forms.office.com/e/372PZbY2tv"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click.geckoengage.com/CL0/https:%2F%2Fwww.undergraduate.study.cam.ac.uk%2Fevents%2Fthink-cambridge%2F%3Futm_source=SRM_team%26utm_medium=email%26utm_campaign=UKSRM_Information_Newsletters_nov25/1/0102019ae3bd5b43-1cd85f51-1dc3-427c-aac6-f5336dd5e6f8-000000/IKrFTrGFdCZ82Az4wbVY1MRKzmFZg6DADwrJNvtZi-U=43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4837" y="187944"/>
            <a:ext cx="10574557" cy="1179155"/>
          </a:xfrm>
        </p:spPr>
        <p:txBody>
          <a:bodyPr vert="horz" lIns="91440" tIns="45720" rIns="91440" bIns="45720" rtlCol="0" anchor="t">
            <a:normAutofit/>
          </a:bodyPr>
          <a:lstStyle/>
          <a:p>
            <a:r>
              <a:rPr lang="en-GB" sz="7200"/>
              <a:t>Sixth Form Bulletin</a:t>
            </a:r>
          </a:p>
        </p:txBody>
      </p:sp>
      <p:sp>
        <p:nvSpPr>
          <p:cNvPr id="7" name="AutoShape 4" descr="Ramadan Mubarak 2022: Best wishes, images, messages and greetings to share  with loved ones - Hindustan Times"/>
          <p:cNvSpPr>
            <a:spLocks noChangeAspect="1" noChangeArrowheads="1"/>
          </p:cNvSpPr>
          <p:nvPr/>
        </p:nvSpPr>
        <p:spPr bwMode="auto">
          <a:xfrm>
            <a:off x="98619" y="-87602"/>
            <a:ext cx="184831" cy="184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5449" tIns="27725" rIns="55449" bIns="27725" numCol="1" anchor="t" anchorCtr="0" compatLnSpc="1">
            <a:prstTxWarp prst="textNoShape">
              <a:avLst/>
            </a:prstTxWarp>
          </a:bodyPr>
          <a:lstStyle/>
          <a:p>
            <a:endParaRPr lang="en-GB" sz="1092"/>
          </a:p>
        </p:txBody>
      </p:sp>
    </p:spTree>
    <p:extLst>
      <p:ext uri="{BB962C8B-B14F-4D97-AF65-F5344CB8AC3E}">
        <p14:creationId xmlns:p14="http://schemas.microsoft.com/office/powerpoint/2010/main" val="396411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60EE2-0118-92C7-410D-75E31EB91B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E944FF-1628-8ABA-A7E3-4A08A3FEC401}"/>
              </a:ext>
            </a:extLst>
          </p:cNvPr>
          <p:cNvSpPr>
            <a:spLocks noGrp="1"/>
          </p:cNvSpPr>
          <p:nvPr>
            <p:ph type="body" sz="quarter" idx="10"/>
          </p:nvPr>
        </p:nvSpPr>
        <p:spPr>
          <a:xfrm>
            <a:off x="234837" y="187944"/>
            <a:ext cx="10574557" cy="1179155"/>
          </a:xfrm>
        </p:spPr>
        <p:txBody>
          <a:bodyPr vert="horz" lIns="91440" tIns="45720" rIns="91440" bIns="45720" rtlCol="0" anchor="t">
            <a:normAutofit/>
          </a:bodyPr>
          <a:lstStyle/>
          <a:p>
            <a:r>
              <a:rPr lang="en-GB" sz="7200"/>
              <a:t>Y13</a:t>
            </a:r>
            <a:endParaRPr lang="en-US"/>
          </a:p>
        </p:txBody>
      </p:sp>
      <p:sp>
        <p:nvSpPr>
          <p:cNvPr id="7" name="AutoShape 4" descr="Ramadan Mubarak 2022: Best wishes, images, messages and greetings to share  with loved ones - Hindustan Times">
            <a:extLst>
              <a:ext uri="{FF2B5EF4-FFF2-40B4-BE49-F238E27FC236}">
                <a16:creationId xmlns:a16="http://schemas.microsoft.com/office/drawing/2014/main" id="{F008ACA0-D266-0FB8-C3F6-C50AF11B0536}"/>
              </a:ext>
            </a:extLst>
          </p:cNvPr>
          <p:cNvSpPr>
            <a:spLocks noChangeAspect="1" noChangeArrowheads="1"/>
          </p:cNvSpPr>
          <p:nvPr/>
        </p:nvSpPr>
        <p:spPr bwMode="auto">
          <a:xfrm>
            <a:off x="98619" y="-87602"/>
            <a:ext cx="184831" cy="184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5449" tIns="27725" rIns="55449" bIns="27725" numCol="1" anchor="t" anchorCtr="0" compatLnSpc="1">
            <a:prstTxWarp prst="textNoShape">
              <a:avLst/>
            </a:prstTxWarp>
          </a:bodyPr>
          <a:lstStyle/>
          <a:p>
            <a:endParaRPr lang="en-GB" sz="1092"/>
          </a:p>
        </p:txBody>
      </p:sp>
    </p:spTree>
    <p:extLst>
      <p:ext uri="{BB962C8B-B14F-4D97-AF65-F5344CB8AC3E}">
        <p14:creationId xmlns:p14="http://schemas.microsoft.com/office/powerpoint/2010/main" val="228008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1C261-85D3-024E-2DC7-C03E2A5C1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6EB70-A919-9657-BB29-DD52CB3151FB}"/>
              </a:ext>
            </a:extLst>
          </p:cNvPr>
          <p:cNvSpPr>
            <a:spLocks noGrp="1"/>
          </p:cNvSpPr>
          <p:nvPr>
            <p:ph type="title"/>
          </p:nvPr>
        </p:nvSpPr>
        <p:spPr/>
        <p:txBody>
          <a:bodyPr/>
          <a:lstStyle/>
          <a:p>
            <a:pPr marL="7620"/>
            <a:r>
              <a:rPr lang="en-US" sz="3900">
                <a:latin typeface="Lato"/>
                <a:ea typeface="Lato"/>
                <a:cs typeface="Lato"/>
              </a:rPr>
              <a:t>This week's assemblies</a:t>
            </a:r>
            <a:endParaRPr lang="en-US"/>
          </a:p>
        </p:txBody>
      </p:sp>
      <p:sp>
        <p:nvSpPr>
          <p:cNvPr id="3" name="Text Placeholder 2">
            <a:extLst>
              <a:ext uri="{FF2B5EF4-FFF2-40B4-BE49-F238E27FC236}">
                <a16:creationId xmlns:a16="http://schemas.microsoft.com/office/drawing/2014/main" id="{4BE0C39E-77E4-045E-C230-E169FBDAE25F}"/>
              </a:ext>
            </a:extLst>
          </p:cNvPr>
          <p:cNvSpPr>
            <a:spLocks noGrp="1"/>
          </p:cNvSpPr>
          <p:nvPr>
            <p:ph type="body" sz="quarter" idx="10"/>
          </p:nvPr>
        </p:nvSpPr>
        <p:spPr>
          <a:xfrm>
            <a:off x="459513" y="1673619"/>
            <a:ext cx="10600322" cy="2929613"/>
          </a:xfrm>
        </p:spPr>
        <p:txBody>
          <a:bodyPr vert="horz" lIns="91440" tIns="45720" rIns="91440" bIns="45720" rtlCol="0" anchor="t">
            <a:normAutofit fontScale="47500" lnSpcReduction="20000"/>
          </a:bodyPr>
          <a:lstStyle/>
          <a:p>
            <a:pPr marL="285750" indent="-285750">
              <a:lnSpc>
                <a:spcPct val="100000"/>
              </a:lnSpc>
              <a:spcBef>
                <a:spcPct val="20000"/>
              </a:spcBef>
              <a:buFont typeface="Arial"/>
              <a:buChar char="•"/>
            </a:pPr>
            <a:r>
              <a:rPr lang="en-US" sz="8000" b="0" dirty="0">
                <a:ea typeface="Calibri"/>
                <a:cs typeface="Calibri"/>
              </a:rPr>
              <a:t>Mon – Y12</a:t>
            </a:r>
          </a:p>
          <a:p>
            <a:pPr marL="285750" indent="-285750">
              <a:lnSpc>
                <a:spcPct val="100000"/>
              </a:lnSpc>
              <a:spcBef>
                <a:spcPct val="20000"/>
              </a:spcBef>
              <a:buFont typeface="Arial"/>
              <a:buChar char="•"/>
            </a:pPr>
            <a:r>
              <a:rPr lang="en-US" sz="8000" b="0" dirty="0">
                <a:ea typeface="Calibri"/>
                <a:cs typeface="Calibri"/>
              </a:rPr>
              <a:t>Tue – Y13 (Y8 in the Sports Hall)</a:t>
            </a:r>
          </a:p>
          <a:p>
            <a:pPr marL="285750" indent="-285750">
              <a:lnSpc>
                <a:spcPct val="100000"/>
              </a:lnSpc>
              <a:spcBef>
                <a:spcPct val="20000"/>
              </a:spcBef>
              <a:buFont typeface="Arial"/>
              <a:buChar char="•"/>
            </a:pPr>
            <a:r>
              <a:rPr lang="en-US" sz="8000" b="0" dirty="0">
                <a:ea typeface="Calibri"/>
                <a:cs typeface="Calibri"/>
              </a:rPr>
              <a:t>Wed - Y8</a:t>
            </a:r>
          </a:p>
          <a:p>
            <a:pPr marL="285750" indent="-285750">
              <a:lnSpc>
                <a:spcPct val="100000"/>
              </a:lnSpc>
              <a:spcBef>
                <a:spcPct val="20000"/>
              </a:spcBef>
              <a:buFont typeface="Arial"/>
              <a:buChar char="•"/>
            </a:pPr>
            <a:r>
              <a:rPr lang="en-US" sz="8000" b="0" dirty="0">
                <a:ea typeface="Calibri"/>
                <a:cs typeface="Calibri"/>
              </a:rPr>
              <a:t>Thu – Bronte / Clarke</a:t>
            </a:r>
          </a:p>
          <a:p>
            <a:pPr marL="285750" indent="-285750">
              <a:lnSpc>
                <a:spcPct val="100000"/>
              </a:lnSpc>
              <a:spcBef>
                <a:spcPct val="20000"/>
              </a:spcBef>
              <a:buFont typeface="Arial"/>
              <a:buChar char="•"/>
            </a:pPr>
            <a:r>
              <a:rPr lang="en-US" sz="8000" b="0" dirty="0">
                <a:ea typeface="Calibri"/>
                <a:cs typeface="Calibri"/>
              </a:rPr>
              <a:t>Fri – Houldsworth / Priestley</a:t>
            </a:r>
            <a:endParaRPr lang="en-US" dirty="0"/>
          </a:p>
          <a:p>
            <a:endParaRPr lang="en-US" sz="2650">
              <a:ea typeface="Calibri"/>
              <a:cs typeface="Calibri"/>
            </a:endParaRPr>
          </a:p>
        </p:txBody>
      </p:sp>
    </p:spTree>
    <p:extLst>
      <p:ext uri="{BB962C8B-B14F-4D97-AF65-F5344CB8AC3E}">
        <p14:creationId xmlns:p14="http://schemas.microsoft.com/office/powerpoint/2010/main" val="338394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6B1A2-7A64-900A-C22B-5F8B00825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7FBED-2825-9808-04E0-E7376FABCEB0}"/>
              </a:ext>
            </a:extLst>
          </p:cNvPr>
          <p:cNvSpPr>
            <a:spLocks noGrp="1"/>
          </p:cNvSpPr>
          <p:nvPr>
            <p:ph type="title"/>
          </p:nvPr>
        </p:nvSpPr>
        <p:spPr>
          <a:xfrm>
            <a:off x="465508" y="283228"/>
            <a:ext cx="10589917" cy="1179810"/>
          </a:xfrm>
        </p:spPr>
        <p:txBody>
          <a:bodyPr/>
          <a:lstStyle/>
          <a:p>
            <a:pPr marL="7620"/>
            <a:r>
              <a:rPr lang="en-US" sz="3600" dirty="0">
                <a:latin typeface="Lato"/>
                <a:ea typeface="Lato"/>
                <a:cs typeface="Lato"/>
              </a:rPr>
              <a:t>Headteacher's Breakfast</a:t>
            </a:r>
            <a:endParaRPr lang="en-US" sz="3600" b="0" dirty="0">
              <a:solidFill>
                <a:srgbClr val="000000"/>
              </a:solidFill>
              <a:latin typeface="Lato"/>
              <a:ea typeface="Lato"/>
              <a:cs typeface="Lato"/>
            </a:endParaRPr>
          </a:p>
          <a:p>
            <a:pPr marL="7620"/>
            <a:endParaRPr lang="en-US" sz="3900" dirty="0"/>
          </a:p>
        </p:txBody>
      </p:sp>
      <p:sp>
        <p:nvSpPr>
          <p:cNvPr id="3" name="Text Placeholder 2">
            <a:extLst>
              <a:ext uri="{FF2B5EF4-FFF2-40B4-BE49-F238E27FC236}">
                <a16:creationId xmlns:a16="http://schemas.microsoft.com/office/drawing/2014/main" id="{62E625BE-04BF-A99D-C309-EC873883BAC2}"/>
              </a:ext>
            </a:extLst>
          </p:cNvPr>
          <p:cNvSpPr>
            <a:spLocks noGrp="1"/>
          </p:cNvSpPr>
          <p:nvPr>
            <p:ph type="body" sz="quarter" idx="10"/>
          </p:nvPr>
        </p:nvSpPr>
        <p:spPr>
          <a:xfrm>
            <a:off x="459513" y="1673619"/>
            <a:ext cx="10600322" cy="2929613"/>
          </a:xfrm>
        </p:spPr>
        <p:txBody>
          <a:bodyPr vert="horz" lIns="91440" tIns="45720" rIns="91440" bIns="45720" rtlCol="0" anchor="t">
            <a:normAutofit fontScale="70000" lnSpcReduction="20000"/>
          </a:bodyPr>
          <a:lstStyle/>
          <a:p>
            <a:pPr marL="285750" indent="-285750">
              <a:lnSpc>
                <a:spcPct val="100000"/>
              </a:lnSpc>
              <a:spcBef>
                <a:spcPct val="20000"/>
              </a:spcBef>
              <a:buFont typeface="Arial"/>
              <a:buChar char="•"/>
            </a:pPr>
            <a:r>
              <a:rPr lang="en-US" sz="9300" b="0" dirty="0">
                <a:ea typeface="Calibri"/>
                <a:cs typeface="Calibri"/>
              </a:rPr>
              <a:t>Mon – Y13</a:t>
            </a:r>
          </a:p>
          <a:p>
            <a:pPr marL="285750" indent="-285750">
              <a:lnSpc>
                <a:spcPct val="100000"/>
              </a:lnSpc>
              <a:spcBef>
                <a:spcPct val="20000"/>
              </a:spcBef>
              <a:buFont typeface="Arial"/>
              <a:buChar char="•"/>
            </a:pPr>
            <a:r>
              <a:rPr lang="en-US" sz="9300" b="0" dirty="0">
                <a:ea typeface="Calibri"/>
                <a:cs typeface="Calibri"/>
              </a:rPr>
              <a:t>Tue – Y7</a:t>
            </a:r>
          </a:p>
          <a:p>
            <a:pPr marL="285750" indent="-285750">
              <a:lnSpc>
                <a:spcPct val="100000"/>
              </a:lnSpc>
              <a:spcBef>
                <a:spcPct val="20000"/>
              </a:spcBef>
              <a:buFont typeface="Arial"/>
              <a:buChar char="•"/>
            </a:pPr>
            <a:r>
              <a:rPr lang="en-US" sz="9300" b="0" dirty="0">
                <a:ea typeface="Calibri"/>
                <a:cs typeface="Calibri"/>
              </a:rPr>
              <a:t>Wed - Y9</a:t>
            </a:r>
            <a:endParaRPr lang="en-US" dirty="0"/>
          </a:p>
          <a:p>
            <a:endParaRPr lang="en-US" sz="2650">
              <a:ea typeface="Calibri"/>
              <a:cs typeface="Calibri"/>
            </a:endParaRPr>
          </a:p>
        </p:txBody>
      </p:sp>
    </p:spTree>
    <p:extLst>
      <p:ext uri="{BB962C8B-B14F-4D97-AF65-F5344CB8AC3E}">
        <p14:creationId xmlns:p14="http://schemas.microsoft.com/office/powerpoint/2010/main" val="65778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EDA0-85C9-3B2A-3545-1393C8C119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5BD2A2-3B37-5B75-709F-FAAC2EEF7BA0}"/>
              </a:ext>
            </a:extLst>
          </p:cNvPr>
          <p:cNvSpPr>
            <a:spLocks noGrp="1"/>
          </p:cNvSpPr>
          <p:nvPr>
            <p:ph type="title"/>
          </p:nvPr>
        </p:nvSpPr>
        <p:spPr/>
        <p:txBody>
          <a:bodyPr/>
          <a:lstStyle/>
          <a:p>
            <a:endParaRPr lang="en-GB"/>
          </a:p>
        </p:txBody>
      </p:sp>
      <p:pic>
        <p:nvPicPr>
          <p:cNvPr id="2" name="Picture 1" descr="A black text on a white background&#10;&#10;AI-generated content may be incorrect.">
            <a:extLst>
              <a:ext uri="{FF2B5EF4-FFF2-40B4-BE49-F238E27FC236}">
                <a16:creationId xmlns:a16="http://schemas.microsoft.com/office/drawing/2014/main" id="{9B873BAB-E5BC-E11E-D48C-59DE1DB22C9B}"/>
              </a:ext>
            </a:extLst>
          </p:cNvPr>
          <p:cNvPicPr>
            <a:picLocks noChangeAspect="1"/>
          </p:cNvPicPr>
          <p:nvPr/>
        </p:nvPicPr>
        <p:blipFill>
          <a:blip r:embed="rId2"/>
          <a:stretch>
            <a:fillRect/>
          </a:stretch>
        </p:blipFill>
        <p:spPr>
          <a:xfrm>
            <a:off x="100760" y="1477191"/>
            <a:ext cx="6199560" cy="2663007"/>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764A0E5D-64FC-CFD0-0F04-66091A0168D9}"/>
              </a:ext>
            </a:extLst>
          </p:cNvPr>
          <p:cNvPicPr>
            <a:picLocks noChangeAspect="1"/>
          </p:cNvPicPr>
          <p:nvPr/>
        </p:nvPicPr>
        <p:blipFill>
          <a:blip r:embed="rId3"/>
          <a:stretch>
            <a:fillRect/>
          </a:stretch>
        </p:blipFill>
        <p:spPr>
          <a:xfrm>
            <a:off x="100760" y="4132079"/>
            <a:ext cx="7267340" cy="1641844"/>
          </a:xfrm>
          <a:prstGeom prst="rect">
            <a:avLst/>
          </a:prstGeom>
        </p:spPr>
      </p:pic>
      <p:sp>
        <p:nvSpPr>
          <p:cNvPr id="4" name="Rectangle 3">
            <a:extLst>
              <a:ext uri="{FF2B5EF4-FFF2-40B4-BE49-F238E27FC236}">
                <a16:creationId xmlns:a16="http://schemas.microsoft.com/office/drawing/2014/main" id="{7E3310F2-0009-FB1B-29AF-5696BD966750}"/>
              </a:ext>
            </a:extLst>
          </p:cNvPr>
          <p:cNvSpPr/>
          <p:nvPr/>
        </p:nvSpPr>
        <p:spPr>
          <a:xfrm>
            <a:off x="7040628" y="1662545"/>
            <a:ext cx="4849090" cy="2644958"/>
          </a:xfrm>
          <a:prstGeom prst="rect">
            <a:avLst/>
          </a:prstGeom>
          <a:solidFill>
            <a:srgbClr val="732D1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ea typeface="Calibri"/>
                <a:cs typeface="Calibri"/>
              </a:rPr>
              <a:t>If your UCAS is not complete, it will not be thoroughly checked and you risk it not being sent in time of the UCAS deadline.</a:t>
            </a:r>
          </a:p>
        </p:txBody>
      </p:sp>
    </p:spTree>
    <p:extLst>
      <p:ext uri="{BB962C8B-B14F-4D97-AF65-F5344CB8AC3E}">
        <p14:creationId xmlns:p14="http://schemas.microsoft.com/office/powerpoint/2010/main" val="2620031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26EED3-11C6-1BAB-AA91-5877720BACFA}"/>
              </a:ext>
            </a:extLst>
          </p:cNvPr>
          <p:cNvSpPr>
            <a:spLocks noGrp="1"/>
          </p:cNvSpPr>
          <p:nvPr>
            <p:ph type="body" sz="quarter" idx="10"/>
          </p:nvPr>
        </p:nvSpPr>
        <p:spPr>
          <a:xfrm>
            <a:off x="6041318" y="1638450"/>
            <a:ext cx="5994947" cy="2976921"/>
          </a:xfrm>
        </p:spPr>
        <p:txBody>
          <a:bodyPr vert="horz" lIns="55449" tIns="27725" rIns="55449" bIns="27725" rtlCol="0" anchor="t">
            <a:normAutofit/>
          </a:bodyPr>
          <a:lstStyle>
            <a:defPPr>
              <a:defRPr lang="en-US"/>
            </a:defPPr>
            <a:lvl1pPr marL="0" algn="l" defTabSz="554675" rtl="0" eaLnBrk="1" latinLnBrk="0" hangingPunct="1">
              <a:defRPr sz="1092" kern="1200">
                <a:solidFill>
                  <a:schemeClr val="tx1"/>
                </a:solidFill>
                <a:latin typeface="+mn-lt"/>
                <a:ea typeface="+mn-ea"/>
                <a:cs typeface="+mn-cs"/>
              </a:defRPr>
            </a:lvl1pPr>
            <a:lvl2pPr marL="277338" algn="l" defTabSz="554675" rtl="0" eaLnBrk="1" latinLnBrk="0" hangingPunct="1">
              <a:defRPr sz="1092" kern="1200">
                <a:solidFill>
                  <a:schemeClr val="tx1"/>
                </a:solidFill>
                <a:latin typeface="+mn-lt"/>
                <a:ea typeface="+mn-ea"/>
                <a:cs typeface="+mn-cs"/>
              </a:defRPr>
            </a:lvl2pPr>
            <a:lvl3pPr marL="554675" algn="l" defTabSz="554675" rtl="0" eaLnBrk="1" latinLnBrk="0" hangingPunct="1">
              <a:defRPr sz="1092" kern="1200">
                <a:solidFill>
                  <a:schemeClr val="tx1"/>
                </a:solidFill>
                <a:latin typeface="+mn-lt"/>
                <a:ea typeface="+mn-ea"/>
                <a:cs typeface="+mn-cs"/>
              </a:defRPr>
            </a:lvl3pPr>
            <a:lvl4pPr marL="832013" algn="l" defTabSz="554675" rtl="0" eaLnBrk="1" latinLnBrk="0" hangingPunct="1">
              <a:defRPr sz="1092" kern="1200">
                <a:solidFill>
                  <a:schemeClr val="tx1"/>
                </a:solidFill>
                <a:latin typeface="+mn-lt"/>
                <a:ea typeface="+mn-ea"/>
                <a:cs typeface="+mn-cs"/>
              </a:defRPr>
            </a:lvl4pPr>
            <a:lvl5pPr marL="1109350" algn="l" defTabSz="554675" rtl="0" eaLnBrk="1" latinLnBrk="0" hangingPunct="1">
              <a:defRPr sz="1092" kern="1200">
                <a:solidFill>
                  <a:schemeClr val="tx1"/>
                </a:solidFill>
                <a:latin typeface="+mn-lt"/>
                <a:ea typeface="+mn-ea"/>
                <a:cs typeface="+mn-cs"/>
              </a:defRPr>
            </a:lvl5pPr>
            <a:lvl6pPr marL="1386688" algn="l" defTabSz="554675" rtl="0" eaLnBrk="1" latinLnBrk="0" hangingPunct="1">
              <a:defRPr sz="1092" kern="1200">
                <a:solidFill>
                  <a:schemeClr val="tx1"/>
                </a:solidFill>
                <a:latin typeface="+mn-lt"/>
                <a:ea typeface="+mn-ea"/>
                <a:cs typeface="+mn-cs"/>
              </a:defRPr>
            </a:lvl6pPr>
            <a:lvl7pPr marL="1664025" algn="l" defTabSz="554675" rtl="0" eaLnBrk="1" latinLnBrk="0" hangingPunct="1">
              <a:defRPr sz="1092" kern="1200">
                <a:solidFill>
                  <a:schemeClr val="tx1"/>
                </a:solidFill>
                <a:latin typeface="+mn-lt"/>
                <a:ea typeface="+mn-ea"/>
                <a:cs typeface="+mn-cs"/>
              </a:defRPr>
            </a:lvl7pPr>
            <a:lvl8pPr marL="1941363" algn="l" defTabSz="554675" rtl="0" eaLnBrk="1" latinLnBrk="0" hangingPunct="1">
              <a:defRPr sz="1092" kern="1200">
                <a:solidFill>
                  <a:schemeClr val="tx1"/>
                </a:solidFill>
                <a:latin typeface="+mn-lt"/>
                <a:ea typeface="+mn-ea"/>
                <a:cs typeface="+mn-cs"/>
              </a:defRPr>
            </a:lvl8pPr>
            <a:lvl9pPr marL="2218700" algn="l" defTabSz="554675" rtl="0" eaLnBrk="1" latinLnBrk="0" hangingPunct="1">
              <a:defRPr sz="1092" kern="1200">
                <a:solidFill>
                  <a:schemeClr val="tx1"/>
                </a:solidFill>
                <a:latin typeface="+mn-lt"/>
                <a:ea typeface="+mn-ea"/>
                <a:cs typeface="+mn-cs"/>
              </a:defRPr>
            </a:lvl9pPr>
          </a:lstStyle>
          <a:p>
            <a:r>
              <a:rPr lang="en-GB" sz="1455" b="0">
                <a:solidFill>
                  <a:srgbClr val="242424"/>
                </a:solidFill>
                <a:latin typeface="Segoe UI"/>
                <a:cs typeface="Segoe UI"/>
                <a:hlinkClick r:id="rId2"/>
              </a:rPr>
              <a:t>https://www.theuniguide.co.uk/advice/ucas-application/university-interviews-how-to-prepare</a:t>
            </a:r>
            <a:endParaRPr lang="en-US" sz="1455">
              <a:solidFill>
                <a:srgbClr val="000000"/>
              </a:solidFill>
              <a:latin typeface="Calibri" panose="020F0502020204030204"/>
              <a:ea typeface="Calibri" panose="020F0502020204030204"/>
              <a:cs typeface="Calibri" panose="020F0502020204030204"/>
            </a:endParaRPr>
          </a:p>
          <a:p>
            <a:endParaRPr lang="en-GB" sz="2426" b="0">
              <a:solidFill>
                <a:srgbClr val="242424"/>
              </a:solidFill>
              <a:latin typeface="Segoe UI"/>
              <a:cs typeface="Segoe UI"/>
            </a:endParaRPr>
          </a:p>
          <a:p>
            <a:endParaRPr lang="en-GB" sz="2426" b="0">
              <a:solidFill>
                <a:srgbClr val="242424"/>
              </a:solidFill>
              <a:latin typeface="Segoe UI"/>
              <a:cs typeface="Segoe UI"/>
            </a:endParaRPr>
          </a:p>
          <a:p>
            <a:r>
              <a:rPr lang="en-GB" sz="2426" b="0">
                <a:solidFill>
                  <a:srgbClr val="242424"/>
                </a:solidFill>
                <a:latin typeface="Segoe UI"/>
                <a:cs typeface="Segoe UI"/>
              </a:rPr>
              <a:t>This guide gives some handy tips on how to prepare for university interviews.</a:t>
            </a:r>
          </a:p>
        </p:txBody>
      </p:sp>
      <p:pic>
        <p:nvPicPr>
          <p:cNvPr id="4" name="Picture 3" descr="A screenshot of a computer&#10;&#10;Description automatically generated">
            <a:extLst>
              <a:ext uri="{FF2B5EF4-FFF2-40B4-BE49-F238E27FC236}">
                <a16:creationId xmlns:a16="http://schemas.microsoft.com/office/drawing/2014/main" id="{64BA7F9F-A5CA-281F-122D-FFD8D35F17D8}"/>
              </a:ext>
            </a:extLst>
          </p:cNvPr>
          <p:cNvPicPr>
            <a:picLocks noChangeAspect="1"/>
          </p:cNvPicPr>
          <p:nvPr/>
        </p:nvPicPr>
        <p:blipFill rotWithShape="1">
          <a:blip r:embed="rId3"/>
          <a:srcRect l="55547" t="16421" r="20703" b="27158"/>
          <a:stretch/>
        </p:blipFill>
        <p:spPr>
          <a:xfrm>
            <a:off x="342261" y="1441417"/>
            <a:ext cx="5532392" cy="4878010"/>
          </a:xfrm>
          <a:prstGeom prst="rect">
            <a:avLst/>
          </a:prstGeom>
        </p:spPr>
      </p:pic>
      <p:sp>
        <p:nvSpPr>
          <p:cNvPr id="6" name="Title 5">
            <a:extLst>
              <a:ext uri="{FF2B5EF4-FFF2-40B4-BE49-F238E27FC236}">
                <a16:creationId xmlns:a16="http://schemas.microsoft.com/office/drawing/2014/main" id="{C577FE91-E4D2-B4E0-A6CD-65FBD93AA4E3}"/>
              </a:ext>
            </a:extLst>
          </p:cNvPr>
          <p:cNvSpPr>
            <a:spLocks noGrp="1"/>
          </p:cNvSpPr>
          <p:nvPr>
            <p:ph type="title"/>
          </p:nvPr>
        </p:nvSpPr>
        <p:spPr/>
        <p:txBody>
          <a:bodyPr/>
          <a:lstStyle/>
          <a:p>
            <a:pPr marL="7620"/>
            <a:r>
              <a:rPr lang="en-US" sz="3900">
                <a:latin typeface="Lato"/>
                <a:ea typeface="Lato"/>
                <a:cs typeface="Lato"/>
              </a:rPr>
              <a:t>Preparing for Interviews</a:t>
            </a:r>
            <a:endParaRPr lang="en-US">
              <a:latin typeface="Lato"/>
              <a:ea typeface="Lato"/>
              <a:cs typeface="Lato"/>
            </a:endParaRPr>
          </a:p>
        </p:txBody>
      </p:sp>
      <p:pic>
        <p:nvPicPr>
          <p:cNvPr id="9" name="Picture 8" descr="A qr code with a few squares&#10;&#10;AI-generated content may be incorrect.">
            <a:extLst>
              <a:ext uri="{FF2B5EF4-FFF2-40B4-BE49-F238E27FC236}">
                <a16:creationId xmlns:a16="http://schemas.microsoft.com/office/drawing/2014/main" id="{FE04353F-2445-B97A-FE55-A1017540D4E3}"/>
              </a:ext>
            </a:extLst>
          </p:cNvPr>
          <p:cNvPicPr>
            <a:picLocks noChangeAspect="1"/>
          </p:cNvPicPr>
          <p:nvPr/>
        </p:nvPicPr>
        <p:blipFill>
          <a:blip r:embed="rId4"/>
          <a:stretch>
            <a:fillRect/>
          </a:stretch>
        </p:blipFill>
        <p:spPr>
          <a:xfrm>
            <a:off x="9675039" y="4139754"/>
            <a:ext cx="2357477" cy="2325517"/>
          </a:xfrm>
          <a:prstGeom prst="rect">
            <a:avLst/>
          </a:prstGeom>
        </p:spPr>
      </p:pic>
    </p:spTree>
    <p:extLst>
      <p:ext uri="{BB962C8B-B14F-4D97-AF65-F5344CB8AC3E}">
        <p14:creationId xmlns:p14="http://schemas.microsoft.com/office/powerpoint/2010/main" val="383126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yellow arrow with black and brown symbols&#10;&#10;AI-generated content may be incorrect.">
            <a:extLst>
              <a:ext uri="{FF2B5EF4-FFF2-40B4-BE49-F238E27FC236}">
                <a16:creationId xmlns:a16="http://schemas.microsoft.com/office/drawing/2014/main" id="{0DAA6A29-2870-FCEC-9CA4-F3A4A91D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530" y="480646"/>
            <a:ext cx="9064959" cy="47267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0B651E4-4F89-4CE7-BD16-157C648733E1}"/>
              </a:ext>
            </a:extLst>
          </p:cNvPr>
          <p:cNvPicPr>
            <a:picLocks noChangeAspect="1"/>
          </p:cNvPicPr>
          <p:nvPr/>
        </p:nvPicPr>
        <p:blipFill>
          <a:blip r:embed="rId3"/>
          <a:stretch>
            <a:fillRect/>
          </a:stretch>
        </p:blipFill>
        <p:spPr>
          <a:xfrm>
            <a:off x="0" y="6080969"/>
            <a:ext cx="12192000" cy="777032"/>
          </a:xfrm>
          <a:prstGeom prst="rect">
            <a:avLst/>
          </a:prstGeom>
        </p:spPr>
      </p:pic>
    </p:spTree>
    <p:extLst>
      <p:ext uri="{BB962C8B-B14F-4D97-AF65-F5344CB8AC3E}">
        <p14:creationId xmlns:p14="http://schemas.microsoft.com/office/powerpoint/2010/main" val="241985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68D49460-E292-6653-F0AE-EB3E30E324F9}"/>
              </a:ext>
            </a:extLst>
          </p:cNvPr>
          <p:cNvSpPr/>
          <p:nvPr/>
        </p:nvSpPr>
        <p:spPr>
          <a:xfrm>
            <a:off x="0" y="277090"/>
            <a:ext cx="3251200" cy="1095920"/>
          </a:xfrm>
          <a:prstGeom prst="homePlate">
            <a:avLst/>
          </a:prstGeom>
          <a:solidFill>
            <a:srgbClr val="7F7F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610AF2D-E10F-2F29-4282-3CCE6450AF2F}"/>
              </a:ext>
            </a:extLst>
          </p:cNvPr>
          <p:cNvSpPr txBox="1"/>
          <p:nvPr/>
        </p:nvSpPr>
        <p:spPr>
          <a:xfrm>
            <a:off x="92364" y="347996"/>
            <a:ext cx="2900217" cy="954107"/>
          </a:xfrm>
          <a:prstGeom prst="rect">
            <a:avLst/>
          </a:prstGeom>
          <a:noFill/>
        </p:spPr>
        <p:txBody>
          <a:bodyPr wrap="square" rtlCol="0">
            <a:spAutoFit/>
          </a:bodyPr>
          <a:lstStyle/>
          <a:p>
            <a:r>
              <a:rPr lang="en-GB" sz="2800" b="1">
                <a:solidFill>
                  <a:schemeClr val="bg1"/>
                </a:solidFill>
              </a:rPr>
              <a:t>Apprenticeship &amp; Employment</a:t>
            </a:r>
          </a:p>
        </p:txBody>
      </p:sp>
      <p:pic>
        <p:nvPicPr>
          <p:cNvPr id="2" name="Picture 1" descr="A white text on a white background&#10;&#10;AI-generated content may be incorrect.">
            <a:extLst>
              <a:ext uri="{FF2B5EF4-FFF2-40B4-BE49-F238E27FC236}">
                <a16:creationId xmlns:a16="http://schemas.microsoft.com/office/drawing/2014/main" id="{9FC29F7B-EE56-9E6F-E6F4-858A00F3F7B0}"/>
              </a:ext>
            </a:extLst>
          </p:cNvPr>
          <p:cNvPicPr>
            <a:picLocks noChangeAspect="1"/>
          </p:cNvPicPr>
          <p:nvPr/>
        </p:nvPicPr>
        <p:blipFill>
          <a:blip r:embed="rId2"/>
          <a:stretch>
            <a:fillRect/>
          </a:stretch>
        </p:blipFill>
        <p:spPr>
          <a:xfrm>
            <a:off x="269631" y="3637818"/>
            <a:ext cx="7860324" cy="3093427"/>
          </a:xfrm>
          <a:prstGeom prst="rect">
            <a:avLst/>
          </a:prstGeom>
        </p:spPr>
      </p:pic>
      <p:pic>
        <p:nvPicPr>
          <p:cNvPr id="8" name="Picture 7" descr="A white background with black text&#10;&#10;AI-generated content may be incorrect.">
            <a:extLst>
              <a:ext uri="{FF2B5EF4-FFF2-40B4-BE49-F238E27FC236}">
                <a16:creationId xmlns:a16="http://schemas.microsoft.com/office/drawing/2014/main" id="{8A3C88A8-273D-7BC3-2314-13FF63AE3D68}"/>
              </a:ext>
            </a:extLst>
          </p:cNvPr>
          <p:cNvPicPr>
            <a:picLocks noChangeAspect="1"/>
          </p:cNvPicPr>
          <p:nvPr/>
        </p:nvPicPr>
        <p:blipFill>
          <a:blip r:embed="rId3"/>
          <a:stretch>
            <a:fillRect/>
          </a:stretch>
        </p:blipFill>
        <p:spPr>
          <a:xfrm>
            <a:off x="271829" y="1718896"/>
            <a:ext cx="3471498" cy="1708639"/>
          </a:xfrm>
          <a:prstGeom prst="rect">
            <a:avLst/>
          </a:prstGeom>
        </p:spPr>
      </p:pic>
      <p:pic>
        <p:nvPicPr>
          <p:cNvPr id="9" name="Picture 8" descr="A qr code with black squares&#10;&#10;AI-generated content may be incorrect.">
            <a:extLst>
              <a:ext uri="{FF2B5EF4-FFF2-40B4-BE49-F238E27FC236}">
                <a16:creationId xmlns:a16="http://schemas.microsoft.com/office/drawing/2014/main" id="{EF25426A-504D-A0AD-741B-EADA986E0868}"/>
              </a:ext>
            </a:extLst>
          </p:cNvPr>
          <p:cNvPicPr>
            <a:picLocks noChangeAspect="1"/>
          </p:cNvPicPr>
          <p:nvPr/>
        </p:nvPicPr>
        <p:blipFill>
          <a:blip r:embed="rId4"/>
          <a:stretch>
            <a:fillRect/>
          </a:stretch>
        </p:blipFill>
        <p:spPr>
          <a:xfrm>
            <a:off x="8642838" y="274760"/>
            <a:ext cx="3276600" cy="3301512"/>
          </a:xfrm>
          <a:prstGeom prst="rect">
            <a:avLst/>
          </a:prstGeom>
        </p:spPr>
      </p:pic>
    </p:spTree>
    <p:extLst>
      <p:ext uri="{BB962C8B-B14F-4D97-AF65-F5344CB8AC3E}">
        <p14:creationId xmlns:p14="http://schemas.microsoft.com/office/powerpoint/2010/main" val="393340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uple of women smiling&#10;&#10;AI-generated content may be incorrect.">
            <a:extLst>
              <a:ext uri="{FF2B5EF4-FFF2-40B4-BE49-F238E27FC236}">
                <a16:creationId xmlns:a16="http://schemas.microsoft.com/office/drawing/2014/main" id="{11084C90-538A-8C20-9267-DBEDE5C2C4EC}"/>
              </a:ext>
            </a:extLst>
          </p:cNvPr>
          <p:cNvPicPr>
            <a:picLocks noChangeAspect="1"/>
          </p:cNvPicPr>
          <p:nvPr/>
        </p:nvPicPr>
        <p:blipFill>
          <a:blip r:embed="rId2"/>
          <a:stretch>
            <a:fillRect/>
          </a:stretch>
        </p:blipFill>
        <p:spPr>
          <a:xfrm>
            <a:off x="3719146" y="167054"/>
            <a:ext cx="8153400" cy="1658816"/>
          </a:xfrm>
          <a:prstGeom prst="rect">
            <a:avLst/>
          </a:prstGeom>
        </p:spPr>
      </p:pic>
      <p:sp>
        <p:nvSpPr>
          <p:cNvPr id="4" name="Arrow: Pentagon 3">
            <a:extLst>
              <a:ext uri="{FF2B5EF4-FFF2-40B4-BE49-F238E27FC236}">
                <a16:creationId xmlns:a16="http://schemas.microsoft.com/office/drawing/2014/main" id="{817F2A75-187E-3E7D-0D6B-5042BD5532D4}"/>
              </a:ext>
            </a:extLst>
          </p:cNvPr>
          <p:cNvSpPr/>
          <p:nvPr/>
        </p:nvSpPr>
        <p:spPr>
          <a:xfrm>
            <a:off x="0" y="277090"/>
            <a:ext cx="3251200" cy="1095920"/>
          </a:xfrm>
          <a:prstGeom prst="homePlate">
            <a:avLst/>
          </a:prstGeom>
          <a:solidFill>
            <a:srgbClr val="7F7F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170BC3C-68C5-3EAE-A0A8-D0196C546D62}"/>
              </a:ext>
            </a:extLst>
          </p:cNvPr>
          <p:cNvSpPr txBox="1"/>
          <p:nvPr/>
        </p:nvSpPr>
        <p:spPr>
          <a:xfrm>
            <a:off x="92364" y="347996"/>
            <a:ext cx="2900217" cy="954107"/>
          </a:xfrm>
          <a:prstGeom prst="rect">
            <a:avLst/>
          </a:prstGeom>
          <a:noFill/>
        </p:spPr>
        <p:txBody>
          <a:bodyPr wrap="square" rtlCol="0">
            <a:spAutoFit/>
          </a:bodyPr>
          <a:lstStyle/>
          <a:p>
            <a:r>
              <a:rPr lang="en-GB" sz="2800" b="1">
                <a:solidFill>
                  <a:schemeClr val="bg1"/>
                </a:solidFill>
              </a:rPr>
              <a:t>Apprenticeship &amp; Employment</a:t>
            </a:r>
          </a:p>
        </p:txBody>
      </p:sp>
      <p:pic>
        <p:nvPicPr>
          <p:cNvPr id="7" name="Picture 6" descr="A red background with white text&#10;&#10;AI-generated content may be incorrect.">
            <a:extLst>
              <a:ext uri="{FF2B5EF4-FFF2-40B4-BE49-F238E27FC236}">
                <a16:creationId xmlns:a16="http://schemas.microsoft.com/office/drawing/2014/main" id="{5FA62BF5-2FE7-0BE7-177D-0FC74D44CBDD}"/>
              </a:ext>
            </a:extLst>
          </p:cNvPr>
          <p:cNvPicPr>
            <a:picLocks noChangeAspect="1"/>
          </p:cNvPicPr>
          <p:nvPr/>
        </p:nvPicPr>
        <p:blipFill>
          <a:blip r:embed="rId3"/>
          <a:stretch>
            <a:fillRect/>
          </a:stretch>
        </p:blipFill>
        <p:spPr>
          <a:xfrm>
            <a:off x="95250" y="1587744"/>
            <a:ext cx="3420208" cy="1841990"/>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F02033B3-F267-61FC-2A4B-0FAE532C5740}"/>
              </a:ext>
            </a:extLst>
          </p:cNvPr>
          <p:cNvPicPr>
            <a:picLocks noChangeAspect="1"/>
          </p:cNvPicPr>
          <p:nvPr/>
        </p:nvPicPr>
        <p:blipFill>
          <a:blip r:embed="rId4"/>
          <a:stretch>
            <a:fillRect/>
          </a:stretch>
        </p:blipFill>
        <p:spPr>
          <a:xfrm>
            <a:off x="286483" y="3526448"/>
            <a:ext cx="3043604" cy="3075843"/>
          </a:xfrm>
          <a:prstGeom prst="rect">
            <a:avLst/>
          </a:prstGeom>
        </p:spPr>
      </p:pic>
      <p:sp>
        <p:nvSpPr>
          <p:cNvPr id="9" name="TextBox 8">
            <a:extLst>
              <a:ext uri="{FF2B5EF4-FFF2-40B4-BE49-F238E27FC236}">
                <a16:creationId xmlns:a16="http://schemas.microsoft.com/office/drawing/2014/main" id="{88AA11DC-7DA7-BF60-3A00-ABB6032D4ACF}"/>
              </a:ext>
            </a:extLst>
          </p:cNvPr>
          <p:cNvSpPr txBox="1"/>
          <p:nvPr/>
        </p:nvSpPr>
        <p:spPr>
          <a:xfrm>
            <a:off x="3722077" y="2080846"/>
            <a:ext cx="764344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latin typeface="Calibri"/>
                <a:ea typeface="Calibri"/>
                <a:cs typeface="Calibri"/>
              </a:rPr>
              <a:t>At </a:t>
            </a:r>
            <a:r>
              <a:rPr lang="en-US" sz="2000" b="1" dirty="0">
                <a:solidFill>
                  <a:srgbClr val="002060"/>
                </a:solidFill>
                <a:latin typeface="Calibri"/>
                <a:ea typeface="Calibri"/>
                <a:cs typeface="Calibri"/>
              </a:rPr>
              <a:t>HSBC</a:t>
            </a:r>
            <a:r>
              <a:rPr lang="en-US" sz="2000" dirty="0">
                <a:solidFill>
                  <a:srgbClr val="002060"/>
                </a:solidFill>
                <a:latin typeface="Calibri"/>
                <a:ea typeface="Calibri"/>
                <a:cs typeface="Calibri"/>
              </a:rPr>
              <a:t>, we believe apprenticeships are the future of the workforce – a gateway to valuable skills and meaningful careers. </a:t>
            </a:r>
            <a:r>
              <a:rPr lang="en-US" sz="2000" b="1" dirty="0">
                <a:solidFill>
                  <a:srgbClr val="002060"/>
                </a:solidFill>
                <a:latin typeface="Calibri"/>
                <a:ea typeface="Calibri"/>
                <a:cs typeface="Calibri"/>
              </a:rPr>
              <a:t>National Apprenticeship Week</a:t>
            </a:r>
            <a:r>
              <a:rPr lang="en-US" sz="2000" dirty="0">
                <a:solidFill>
                  <a:srgbClr val="002060"/>
                </a:solidFill>
                <a:latin typeface="Calibri"/>
                <a:ea typeface="Calibri"/>
                <a:cs typeface="Calibri"/>
              </a:rPr>
              <a:t> is a time to celebrate the incredible opportunities apprenticeships offer to young people, parents, and educators.</a:t>
            </a:r>
          </a:p>
          <a:p>
            <a:endParaRPr lang="en-US" sz="2000" dirty="0">
              <a:solidFill>
                <a:srgbClr val="002060"/>
              </a:solidFill>
              <a:latin typeface="Calibri"/>
              <a:ea typeface="Calibri"/>
              <a:cs typeface="Calibri"/>
            </a:endParaRPr>
          </a:p>
          <a:p>
            <a:r>
              <a:rPr lang="en-US" sz="2000" dirty="0">
                <a:solidFill>
                  <a:srgbClr val="002060"/>
                </a:solidFill>
                <a:latin typeface="Calibri"/>
                <a:ea typeface="Calibri"/>
                <a:cs typeface="Calibri"/>
              </a:rPr>
              <a:t>We are excited to invite your students to join us for our special </a:t>
            </a:r>
            <a:r>
              <a:rPr lang="en-US" sz="2000" b="1" dirty="0">
                <a:solidFill>
                  <a:srgbClr val="002060"/>
                </a:solidFill>
                <a:latin typeface="Calibri"/>
                <a:ea typeface="Calibri"/>
                <a:cs typeface="Calibri"/>
              </a:rPr>
              <a:t>Open Evening</a:t>
            </a:r>
            <a:r>
              <a:rPr lang="en-US" sz="2000" dirty="0">
                <a:solidFill>
                  <a:srgbClr val="002060"/>
                </a:solidFill>
                <a:latin typeface="Calibri"/>
                <a:ea typeface="Calibri"/>
                <a:cs typeface="Calibri"/>
              </a:rPr>
              <a:t> at our regional office in </a:t>
            </a:r>
            <a:r>
              <a:rPr lang="en-US" sz="2000" b="1" dirty="0">
                <a:solidFill>
                  <a:srgbClr val="002060"/>
                </a:solidFill>
                <a:latin typeface="Calibri"/>
                <a:ea typeface="Calibri"/>
                <a:cs typeface="Calibri"/>
              </a:rPr>
              <a:t>Leeds,</a:t>
            </a:r>
            <a:r>
              <a:rPr lang="en-US" sz="2000" dirty="0">
                <a:solidFill>
                  <a:srgbClr val="002060"/>
                </a:solidFill>
                <a:latin typeface="Calibri"/>
                <a:ea typeface="Calibri"/>
                <a:cs typeface="Calibri"/>
              </a:rPr>
              <a:t> where they can experience the world of HSBC apprenticeships firsthand and meet the young people already thriving in their roles as apprentices.</a:t>
            </a:r>
          </a:p>
          <a:p>
            <a:endParaRPr lang="en-US" sz="2000" dirty="0">
              <a:solidFill>
                <a:srgbClr val="002060"/>
              </a:solidFill>
              <a:latin typeface="Calibri"/>
              <a:ea typeface="Calibri"/>
              <a:cs typeface="Calibri"/>
            </a:endParaRPr>
          </a:p>
          <a:p>
            <a:r>
              <a:rPr lang="en-US" sz="2000" dirty="0">
                <a:solidFill>
                  <a:srgbClr val="002060"/>
                </a:solidFill>
                <a:latin typeface="Calibri"/>
                <a:ea typeface="Calibri"/>
                <a:cs typeface="Calibri"/>
              </a:rPr>
              <a:t>Tuesday 10</a:t>
            </a:r>
            <a:r>
              <a:rPr lang="en-US" sz="2000" baseline="30000" dirty="0">
                <a:solidFill>
                  <a:srgbClr val="002060"/>
                </a:solidFill>
                <a:latin typeface="Calibri"/>
                <a:ea typeface="Calibri"/>
                <a:cs typeface="Calibri"/>
              </a:rPr>
              <a:t>th</a:t>
            </a:r>
            <a:r>
              <a:rPr lang="en-US" sz="2000" dirty="0">
                <a:solidFill>
                  <a:srgbClr val="002060"/>
                </a:solidFill>
                <a:latin typeface="Calibri"/>
                <a:ea typeface="Calibri"/>
                <a:cs typeface="Calibri"/>
              </a:rPr>
              <a:t> February 2026 – 6.30 – 8pm</a:t>
            </a:r>
          </a:p>
          <a:p>
            <a:r>
              <a:rPr lang="en-US" sz="2000" dirty="0">
                <a:solidFill>
                  <a:srgbClr val="002060"/>
                </a:solidFill>
                <a:latin typeface="Calibri"/>
                <a:ea typeface="Calibri"/>
                <a:cs typeface="Calibri"/>
              </a:rPr>
              <a:t>First Direct, 40 Wakefield Road, Leeds, LS98 1FD</a:t>
            </a:r>
          </a:p>
          <a:p>
            <a:pPr algn="ctr"/>
            <a:endParaRPr lang="en-US"/>
          </a:p>
        </p:txBody>
      </p:sp>
    </p:spTree>
    <p:extLst>
      <p:ext uri="{BB962C8B-B14F-4D97-AF65-F5344CB8AC3E}">
        <p14:creationId xmlns:p14="http://schemas.microsoft.com/office/powerpoint/2010/main" val="154152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042F-20C8-A543-F428-93CAC494A2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FB03331-92F7-9456-38A3-E7FD744D63B1}"/>
              </a:ext>
            </a:extLst>
          </p:cNvPr>
          <p:cNvPicPr>
            <a:picLocks noChangeAspect="1"/>
          </p:cNvPicPr>
          <p:nvPr/>
        </p:nvPicPr>
        <p:blipFill>
          <a:blip r:embed="rId2"/>
          <a:stretch>
            <a:fillRect/>
          </a:stretch>
        </p:blipFill>
        <p:spPr>
          <a:xfrm>
            <a:off x="3419814" y="0"/>
            <a:ext cx="4905949" cy="6858000"/>
          </a:xfrm>
          <a:prstGeom prst="rect">
            <a:avLst/>
          </a:prstGeom>
        </p:spPr>
      </p:pic>
      <p:sp>
        <p:nvSpPr>
          <p:cNvPr id="4" name="Arrow: Pentagon 3">
            <a:extLst>
              <a:ext uri="{FF2B5EF4-FFF2-40B4-BE49-F238E27FC236}">
                <a16:creationId xmlns:a16="http://schemas.microsoft.com/office/drawing/2014/main" id="{62491879-F1BC-207E-62A5-61882580B39D}"/>
              </a:ext>
            </a:extLst>
          </p:cNvPr>
          <p:cNvSpPr/>
          <p:nvPr/>
        </p:nvSpPr>
        <p:spPr>
          <a:xfrm>
            <a:off x="0" y="277090"/>
            <a:ext cx="3251200" cy="1095920"/>
          </a:xfrm>
          <a:prstGeom prst="homePlate">
            <a:avLst/>
          </a:prstGeom>
          <a:solidFill>
            <a:srgbClr val="7F7F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7F74C01-AE32-4D05-12E6-A43DA6464254}"/>
              </a:ext>
            </a:extLst>
          </p:cNvPr>
          <p:cNvSpPr txBox="1"/>
          <p:nvPr/>
        </p:nvSpPr>
        <p:spPr>
          <a:xfrm>
            <a:off x="92364" y="347996"/>
            <a:ext cx="2900217" cy="954107"/>
          </a:xfrm>
          <a:prstGeom prst="rect">
            <a:avLst/>
          </a:prstGeom>
          <a:noFill/>
        </p:spPr>
        <p:txBody>
          <a:bodyPr wrap="square" rtlCol="0">
            <a:spAutoFit/>
          </a:bodyPr>
          <a:lstStyle/>
          <a:p>
            <a:r>
              <a:rPr lang="en-GB" sz="2800" b="1">
                <a:solidFill>
                  <a:schemeClr val="bg1"/>
                </a:solidFill>
              </a:rPr>
              <a:t>Apprenticeship &amp; Employment</a:t>
            </a:r>
          </a:p>
        </p:txBody>
      </p:sp>
    </p:spTree>
    <p:extLst>
      <p:ext uri="{BB962C8B-B14F-4D97-AF65-F5344CB8AC3E}">
        <p14:creationId xmlns:p14="http://schemas.microsoft.com/office/powerpoint/2010/main" val="195191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4F00B-80BE-5E94-D419-DB3E1F71FC3E}"/>
            </a:ext>
          </a:extLst>
        </p:cNvPr>
        <p:cNvGrpSpPr/>
        <p:nvPr/>
      </p:nvGrpSpPr>
      <p:grpSpPr>
        <a:xfrm>
          <a:off x="0" y="0"/>
          <a:ext cx="0" cy="0"/>
          <a:chOff x="0" y="0"/>
          <a:chExt cx="0" cy="0"/>
        </a:xfrm>
      </p:grpSpPr>
      <p:sp>
        <p:nvSpPr>
          <p:cNvPr id="4" name="Arrow: Pentagon 3">
            <a:extLst>
              <a:ext uri="{FF2B5EF4-FFF2-40B4-BE49-F238E27FC236}">
                <a16:creationId xmlns:a16="http://schemas.microsoft.com/office/drawing/2014/main" id="{C24A6667-9093-DF2B-89DC-82ED7BB0023B}"/>
              </a:ext>
            </a:extLst>
          </p:cNvPr>
          <p:cNvSpPr/>
          <p:nvPr/>
        </p:nvSpPr>
        <p:spPr>
          <a:xfrm>
            <a:off x="0" y="277090"/>
            <a:ext cx="3251200" cy="1095920"/>
          </a:xfrm>
          <a:prstGeom prst="homePlate">
            <a:avLst/>
          </a:prstGeom>
          <a:solidFill>
            <a:srgbClr val="7F7F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C060C51-4952-2219-BB12-2791281703E4}"/>
              </a:ext>
            </a:extLst>
          </p:cNvPr>
          <p:cNvSpPr txBox="1"/>
          <p:nvPr/>
        </p:nvSpPr>
        <p:spPr>
          <a:xfrm>
            <a:off x="92364" y="347996"/>
            <a:ext cx="2900217" cy="954107"/>
          </a:xfrm>
          <a:prstGeom prst="rect">
            <a:avLst/>
          </a:prstGeom>
          <a:noFill/>
        </p:spPr>
        <p:txBody>
          <a:bodyPr wrap="square" rtlCol="0">
            <a:spAutoFit/>
          </a:bodyPr>
          <a:lstStyle/>
          <a:p>
            <a:r>
              <a:rPr lang="en-GB" sz="2800" b="1">
                <a:solidFill>
                  <a:schemeClr val="bg1"/>
                </a:solidFill>
              </a:rPr>
              <a:t>Apprenticeship &amp; Employment</a:t>
            </a:r>
          </a:p>
        </p:txBody>
      </p:sp>
      <p:pic>
        <p:nvPicPr>
          <p:cNvPr id="3" name="Picture 2" descr="A white and blue text on a white background&#10;&#10;AI-generated content may be incorrect.">
            <a:extLst>
              <a:ext uri="{FF2B5EF4-FFF2-40B4-BE49-F238E27FC236}">
                <a16:creationId xmlns:a16="http://schemas.microsoft.com/office/drawing/2014/main" id="{F6F8116B-0199-A33E-8FA3-5558C562C962}"/>
              </a:ext>
            </a:extLst>
          </p:cNvPr>
          <p:cNvPicPr>
            <a:picLocks noChangeAspect="1"/>
          </p:cNvPicPr>
          <p:nvPr/>
        </p:nvPicPr>
        <p:blipFill>
          <a:blip r:embed="rId2"/>
          <a:stretch>
            <a:fillRect/>
          </a:stretch>
        </p:blipFill>
        <p:spPr>
          <a:xfrm>
            <a:off x="94463" y="1862412"/>
            <a:ext cx="8413488" cy="3989637"/>
          </a:xfrm>
          <a:prstGeom prst="rect">
            <a:avLst/>
          </a:prstGeom>
        </p:spPr>
      </p:pic>
      <p:pic>
        <p:nvPicPr>
          <p:cNvPr id="5" name="Picture 4" descr="A blue and orange logo&#10;&#10;AI-generated content may be incorrect.">
            <a:extLst>
              <a:ext uri="{FF2B5EF4-FFF2-40B4-BE49-F238E27FC236}">
                <a16:creationId xmlns:a16="http://schemas.microsoft.com/office/drawing/2014/main" id="{677494B4-BDFD-273E-14F1-8C606E8C2DCB}"/>
              </a:ext>
            </a:extLst>
          </p:cNvPr>
          <p:cNvPicPr>
            <a:picLocks noChangeAspect="1"/>
          </p:cNvPicPr>
          <p:nvPr/>
        </p:nvPicPr>
        <p:blipFill>
          <a:blip r:embed="rId3"/>
          <a:stretch>
            <a:fillRect/>
          </a:stretch>
        </p:blipFill>
        <p:spPr>
          <a:xfrm>
            <a:off x="9352763" y="245052"/>
            <a:ext cx="2592689" cy="3275812"/>
          </a:xfrm>
          <a:prstGeom prst="rect">
            <a:avLst/>
          </a:prstGeom>
        </p:spPr>
      </p:pic>
      <p:pic>
        <p:nvPicPr>
          <p:cNvPr id="7" name="Picture 6" descr="A qr code with black squares&#10;&#10;AI-generated content may be incorrect.">
            <a:extLst>
              <a:ext uri="{FF2B5EF4-FFF2-40B4-BE49-F238E27FC236}">
                <a16:creationId xmlns:a16="http://schemas.microsoft.com/office/drawing/2014/main" id="{52560795-01A0-FD74-DEF9-8D452255C00A}"/>
              </a:ext>
            </a:extLst>
          </p:cNvPr>
          <p:cNvPicPr>
            <a:picLocks noChangeAspect="1"/>
          </p:cNvPicPr>
          <p:nvPr/>
        </p:nvPicPr>
        <p:blipFill>
          <a:blip r:embed="rId4"/>
          <a:stretch>
            <a:fillRect/>
          </a:stretch>
        </p:blipFill>
        <p:spPr>
          <a:xfrm>
            <a:off x="9267510" y="3854791"/>
            <a:ext cx="2775791" cy="2800980"/>
          </a:xfrm>
          <a:prstGeom prst="rect">
            <a:avLst/>
          </a:prstGeom>
        </p:spPr>
      </p:pic>
    </p:spTree>
    <p:extLst>
      <p:ext uri="{BB962C8B-B14F-4D97-AF65-F5344CB8AC3E}">
        <p14:creationId xmlns:p14="http://schemas.microsoft.com/office/powerpoint/2010/main" val="209866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DC887-3BF2-CD9B-3601-2E56DFF9B78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84E986F-46D7-B700-2A02-AA5535062567}"/>
              </a:ext>
            </a:extLst>
          </p:cNvPr>
          <p:cNvSpPr>
            <a:spLocks noGrp="1"/>
          </p:cNvSpPr>
          <p:nvPr>
            <p:ph type="body" sz="quarter" idx="10"/>
          </p:nvPr>
        </p:nvSpPr>
        <p:spPr>
          <a:xfrm>
            <a:off x="234837" y="187944"/>
            <a:ext cx="10574557" cy="1179155"/>
          </a:xfrm>
        </p:spPr>
        <p:txBody>
          <a:bodyPr vert="horz" lIns="91440" tIns="45720" rIns="91440" bIns="45720" rtlCol="0" anchor="t">
            <a:normAutofit/>
          </a:bodyPr>
          <a:lstStyle/>
          <a:p>
            <a:r>
              <a:rPr lang="en-GB" sz="7200"/>
              <a:t>Y12</a:t>
            </a:r>
            <a:endParaRPr lang="en-US"/>
          </a:p>
        </p:txBody>
      </p:sp>
      <p:sp>
        <p:nvSpPr>
          <p:cNvPr id="7" name="AutoShape 4" descr="Ramadan Mubarak 2022: Best wishes, images, messages and greetings to share  with loved ones - Hindustan Times">
            <a:extLst>
              <a:ext uri="{FF2B5EF4-FFF2-40B4-BE49-F238E27FC236}">
                <a16:creationId xmlns:a16="http://schemas.microsoft.com/office/drawing/2014/main" id="{23EC79BC-0C2A-B990-0513-CFB612730022}"/>
              </a:ext>
            </a:extLst>
          </p:cNvPr>
          <p:cNvSpPr>
            <a:spLocks noChangeAspect="1" noChangeArrowheads="1"/>
          </p:cNvSpPr>
          <p:nvPr/>
        </p:nvSpPr>
        <p:spPr bwMode="auto">
          <a:xfrm>
            <a:off x="98619" y="-87602"/>
            <a:ext cx="184831" cy="184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5449" tIns="27725" rIns="55449" bIns="27725" numCol="1" anchor="t" anchorCtr="0" compatLnSpc="1">
            <a:prstTxWarp prst="textNoShape">
              <a:avLst/>
            </a:prstTxWarp>
          </a:bodyPr>
          <a:lstStyle/>
          <a:p>
            <a:endParaRPr lang="en-GB" sz="1092"/>
          </a:p>
        </p:txBody>
      </p:sp>
    </p:spTree>
    <p:extLst>
      <p:ext uri="{BB962C8B-B14F-4D97-AF65-F5344CB8AC3E}">
        <p14:creationId xmlns:p14="http://schemas.microsoft.com/office/powerpoint/2010/main" val="3339573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B156-86BA-25B5-63A0-C5F8A3A50749}"/>
            </a:ext>
          </a:extLst>
        </p:cNvPr>
        <p:cNvGrpSpPr/>
        <p:nvPr/>
      </p:nvGrpSpPr>
      <p:grpSpPr>
        <a:xfrm>
          <a:off x="0" y="0"/>
          <a:ext cx="0" cy="0"/>
          <a:chOff x="0" y="0"/>
          <a:chExt cx="0" cy="0"/>
        </a:xfrm>
      </p:grpSpPr>
      <p:sp>
        <p:nvSpPr>
          <p:cNvPr id="4" name="Arrow: Pentagon 3">
            <a:extLst>
              <a:ext uri="{FF2B5EF4-FFF2-40B4-BE49-F238E27FC236}">
                <a16:creationId xmlns:a16="http://schemas.microsoft.com/office/drawing/2014/main" id="{5135E6BC-61FC-BCD2-60CD-2E95E23E5EBA}"/>
              </a:ext>
            </a:extLst>
          </p:cNvPr>
          <p:cNvSpPr/>
          <p:nvPr/>
        </p:nvSpPr>
        <p:spPr>
          <a:xfrm>
            <a:off x="0" y="277090"/>
            <a:ext cx="3251200" cy="1095920"/>
          </a:xfrm>
          <a:prstGeom prst="homePlate">
            <a:avLst/>
          </a:prstGeom>
          <a:solidFill>
            <a:srgbClr val="7F7F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E047F57-EC34-5E69-0F26-B7F6B432D534}"/>
              </a:ext>
            </a:extLst>
          </p:cNvPr>
          <p:cNvSpPr txBox="1"/>
          <p:nvPr/>
        </p:nvSpPr>
        <p:spPr>
          <a:xfrm>
            <a:off x="92364" y="347996"/>
            <a:ext cx="2900217" cy="954107"/>
          </a:xfrm>
          <a:prstGeom prst="rect">
            <a:avLst/>
          </a:prstGeom>
          <a:noFill/>
        </p:spPr>
        <p:txBody>
          <a:bodyPr wrap="square" rtlCol="0">
            <a:spAutoFit/>
          </a:bodyPr>
          <a:lstStyle/>
          <a:p>
            <a:r>
              <a:rPr lang="en-GB" sz="2800" b="1">
                <a:solidFill>
                  <a:schemeClr val="bg1"/>
                </a:solidFill>
              </a:rPr>
              <a:t>Apprenticeship &amp; Employment</a:t>
            </a:r>
          </a:p>
        </p:txBody>
      </p:sp>
      <p:pic>
        <p:nvPicPr>
          <p:cNvPr id="2" name="Picture 1" descr="A white background with black text&#10;&#10;AI-generated content may be incorrect.">
            <a:extLst>
              <a:ext uri="{FF2B5EF4-FFF2-40B4-BE49-F238E27FC236}">
                <a16:creationId xmlns:a16="http://schemas.microsoft.com/office/drawing/2014/main" id="{2ED93DD6-5D71-1F81-B550-B06054D61F7C}"/>
              </a:ext>
            </a:extLst>
          </p:cNvPr>
          <p:cNvPicPr>
            <a:picLocks noChangeAspect="1"/>
          </p:cNvPicPr>
          <p:nvPr/>
        </p:nvPicPr>
        <p:blipFill>
          <a:blip r:embed="rId2"/>
          <a:stretch>
            <a:fillRect/>
          </a:stretch>
        </p:blipFill>
        <p:spPr>
          <a:xfrm>
            <a:off x="214194" y="1879574"/>
            <a:ext cx="7783579" cy="1593746"/>
          </a:xfrm>
          <a:prstGeom prst="rect">
            <a:avLst/>
          </a:prstGeom>
        </p:spPr>
      </p:pic>
      <p:pic>
        <p:nvPicPr>
          <p:cNvPr id="8" name="Picture 7" descr="A qr code with a few black squares&#10;&#10;AI-generated content may be incorrect.">
            <a:extLst>
              <a:ext uri="{FF2B5EF4-FFF2-40B4-BE49-F238E27FC236}">
                <a16:creationId xmlns:a16="http://schemas.microsoft.com/office/drawing/2014/main" id="{81675797-5F4F-69FC-7984-DB8AB5F92171}"/>
              </a:ext>
            </a:extLst>
          </p:cNvPr>
          <p:cNvPicPr>
            <a:picLocks noChangeAspect="1"/>
          </p:cNvPicPr>
          <p:nvPr/>
        </p:nvPicPr>
        <p:blipFill>
          <a:blip r:embed="rId3"/>
          <a:stretch>
            <a:fillRect/>
          </a:stretch>
        </p:blipFill>
        <p:spPr>
          <a:xfrm>
            <a:off x="8011232" y="129886"/>
            <a:ext cx="3972162" cy="3940674"/>
          </a:xfrm>
          <a:prstGeom prst="rect">
            <a:avLst/>
          </a:prstGeom>
        </p:spPr>
      </p:pic>
    </p:spTree>
    <p:extLst>
      <p:ext uri="{BB962C8B-B14F-4D97-AF65-F5344CB8AC3E}">
        <p14:creationId xmlns:p14="http://schemas.microsoft.com/office/powerpoint/2010/main" val="186974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C2AF-7D53-2DF2-F105-6CC9593B1D5D}"/>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09D90313-6C31-929D-D895-711C6985F5A9}"/>
              </a:ext>
            </a:extLst>
          </p:cNvPr>
          <p:cNvSpPr/>
          <p:nvPr/>
        </p:nvSpPr>
        <p:spPr>
          <a:xfrm>
            <a:off x="0" y="277090"/>
            <a:ext cx="3251200" cy="1095920"/>
          </a:xfrm>
          <a:prstGeom prst="homePlate">
            <a:avLst/>
          </a:prstGeom>
          <a:solidFill>
            <a:srgbClr val="F086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8CB39A5-0C7B-D72F-48AB-31CD90A97E1C}"/>
              </a:ext>
            </a:extLst>
          </p:cNvPr>
          <p:cNvSpPr txBox="1"/>
          <p:nvPr/>
        </p:nvSpPr>
        <p:spPr>
          <a:xfrm>
            <a:off x="157018" y="409551"/>
            <a:ext cx="2937163" cy="830997"/>
          </a:xfrm>
          <a:prstGeom prst="rect">
            <a:avLst/>
          </a:prstGeom>
          <a:noFill/>
        </p:spPr>
        <p:txBody>
          <a:bodyPr wrap="square" rtlCol="0">
            <a:spAutoFit/>
          </a:bodyPr>
          <a:lstStyle/>
          <a:p>
            <a:r>
              <a:rPr lang="en-GB" sz="2400" b="1">
                <a:solidFill>
                  <a:schemeClr val="bg1"/>
                </a:solidFill>
              </a:rPr>
              <a:t>Business, Economics &amp; Finance</a:t>
            </a:r>
          </a:p>
        </p:txBody>
      </p:sp>
      <p:pic>
        <p:nvPicPr>
          <p:cNvPr id="3" name="Picture 2" descr="A black and green horse with black text&#10;&#10;AI-generated content may be incorrect.">
            <a:extLst>
              <a:ext uri="{FF2B5EF4-FFF2-40B4-BE49-F238E27FC236}">
                <a16:creationId xmlns:a16="http://schemas.microsoft.com/office/drawing/2014/main" id="{F71C82B7-6679-C7ED-3950-F0217E1B2691}"/>
              </a:ext>
            </a:extLst>
          </p:cNvPr>
          <p:cNvPicPr>
            <a:picLocks noChangeAspect="1"/>
          </p:cNvPicPr>
          <p:nvPr/>
        </p:nvPicPr>
        <p:blipFill>
          <a:blip r:embed="rId2"/>
          <a:stretch>
            <a:fillRect/>
          </a:stretch>
        </p:blipFill>
        <p:spPr>
          <a:xfrm>
            <a:off x="3248731" y="154289"/>
            <a:ext cx="2054567" cy="1335075"/>
          </a:xfrm>
          <a:prstGeom prst="rect">
            <a:avLst/>
          </a:prstGeom>
        </p:spPr>
      </p:pic>
      <p:sp>
        <p:nvSpPr>
          <p:cNvPr id="5" name="Text Placeholder 2">
            <a:extLst>
              <a:ext uri="{FF2B5EF4-FFF2-40B4-BE49-F238E27FC236}">
                <a16:creationId xmlns:a16="http://schemas.microsoft.com/office/drawing/2014/main" id="{6E800DD6-7639-8391-95BF-58D9860D1DC5}"/>
              </a:ext>
            </a:extLst>
          </p:cNvPr>
          <p:cNvSpPr txBox="1">
            <a:spLocks/>
          </p:cNvSpPr>
          <p:nvPr/>
        </p:nvSpPr>
        <p:spPr>
          <a:xfrm>
            <a:off x="315978" y="1711646"/>
            <a:ext cx="10600322" cy="430121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rgbClr val="242424"/>
                </a:solidFill>
                <a:highlight>
                  <a:srgbClr val="FFFFFF"/>
                </a:highlight>
                <a:latin typeface="Arial"/>
                <a:cs typeface="Arial"/>
              </a:rPr>
              <a:t>Lloyds Banking Group’s </a:t>
            </a:r>
            <a:r>
              <a:rPr lang="en-US" sz="1800" err="1">
                <a:solidFill>
                  <a:srgbClr val="242424"/>
                </a:solidFill>
                <a:highlight>
                  <a:srgbClr val="FFFFFF"/>
                </a:highlight>
                <a:latin typeface="Arial"/>
                <a:cs typeface="Arial"/>
              </a:rPr>
              <a:t>Skillsfest</a:t>
            </a:r>
            <a:r>
              <a:rPr lang="en-US" sz="1800" dirty="0">
                <a:solidFill>
                  <a:srgbClr val="242424"/>
                </a:solidFill>
                <a:highlight>
                  <a:srgbClr val="FFFFFF"/>
                </a:highlight>
                <a:latin typeface="Arial"/>
                <a:cs typeface="Arial"/>
              </a:rPr>
              <a:t> returns this Spring, perfectly timed for National Apprenticeship Week. This is a fantastic opportunity for students and parents to:</a:t>
            </a:r>
            <a:endParaRPr lang="en-US" sz="1800" dirty="0">
              <a:ea typeface="Calibri"/>
              <a:cs typeface="Calibri"/>
            </a:endParaRPr>
          </a:p>
          <a:p>
            <a:pPr marL="285750" indent="-285750">
              <a:buFont typeface="Arial"/>
              <a:buChar char="•"/>
            </a:pPr>
            <a:r>
              <a:rPr lang="en-US" sz="1800" dirty="0">
                <a:solidFill>
                  <a:srgbClr val="242424"/>
                </a:solidFill>
                <a:highlight>
                  <a:srgbClr val="FFFFFF"/>
                </a:highlight>
                <a:latin typeface="Arial"/>
                <a:cs typeface="Arial"/>
              </a:rPr>
              <a:t>Step inside Lloyds Banking Group and learn all about apprenticeships</a:t>
            </a:r>
            <a:endParaRPr lang="en-US" sz="1800" dirty="0">
              <a:ea typeface="Calibri"/>
              <a:cs typeface="Calibri"/>
            </a:endParaRPr>
          </a:p>
          <a:p>
            <a:pPr marL="285750" indent="-285750">
              <a:buFont typeface="Arial"/>
              <a:buChar char="•"/>
            </a:pPr>
            <a:r>
              <a:rPr lang="en-US" sz="1800" dirty="0">
                <a:solidFill>
                  <a:srgbClr val="242424"/>
                </a:solidFill>
                <a:highlight>
                  <a:srgbClr val="FFFFFF"/>
                </a:highlight>
                <a:latin typeface="Arial"/>
                <a:cs typeface="Arial"/>
              </a:rPr>
              <a:t>Try out two innovation job simulations, including product design &amp; development, coding using AI, and fraud investigations</a:t>
            </a:r>
            <a:endParaRPr lang="en-US" sz="1800" dirty="0">
              <a:ea typeface="Calibri"/>
              <a:cs typeface="Calibri"/>
            </a:endParaRPr>
          </a:p>
          <a:p>
            <a:pPr marL="285750" indent="-285750">
              <a:buFont typeface="Arial"/>
              <a:buChar char="•"/>
            </a:pPr>
            <a:r>
              <a:rPr lang="en-US" sz="1800" dirty="0">
                <a:solidFill>
                  <a:srgbClr val="242424"/>
                </a:solidFill>
                <a:highlight>
                  <a:srgbClr val="FFFFFF"/>
                </a:highlight>
                <a:latin typeface="Arial"/>
                <a:cs typeface="Arial"/>
              </a:rPr>
              <a:t>Meet and network with current apprentices on Lloyds’ schemes</a:t>
            </a:r>
            <a:endParaRPr lang="en-US" sz="1800" dirty="0">
              <a:ea typeface="Calibri"/>
              <a:cs typeface="Calibri"/>
            </a:endParaRPr>
          </a:p>
          <a:p>
            <a:endParaRPr lang="en-US" sz="1800" dirty="0">
              <a:ea typeface="Calibri"/>
              <a:cs typeface="Calibri"/>
            </a:endParaRPr>
          </a:p>
          <a:p>
            <a:r>
              <a:rPr lang="en-US" sz="1800" dirty="0">
                <a:solidFill>
                  <a:srgbClr val="242424"/>
                </a:solidFill>
                <a:highlight>
                  <a:srgbClr val="FFFFFF"/>
                </a:highlight>
                <a:latin typeface="Arial"/>
                <a:cs typeface="Arial"/>
              </a:rPr>
              <a:t>Event Details:</a:t>
            </a:r>
            <a:endParaRPr lang="en-US" sz="1800" dirty="0">
              <a:ea typeface="Calibri"/>
              <a:cs typeface="Calibri"/>
            </a:endParaRPr>
          </a:p>
          <a:p>
            <a:pPr marL="285750" indent="-285750">
              <a:buFont typeface="Arial"/>
              <a:buChar char="•"/>
            </a:pPr>
            <a:r>
              <a:rPr lang="en-US" sz="1800" err="1">
                <a:solidFill>
                  <a:srgbClr val="242424"/>
                </a:solidFill>
                <a:highlight>
                  <a:srgbClr val="FFFFFF"/>
                </a:highlight>
                <a:latin typeface="Arial"/>
                <a:cs typeface="Arial"/>
              </a:rPr>
              <a:t>Skillsfest</a:t>
            </a:r>
            <a:r>
              <a:rPr lang="en-US" sz="1800" dirty="0">
                <a:solidFill>
                  <a:srgbClr val="242424"/>
                </a:solidFill>
                <a:highlight>
                  <a:srgbClr val="FFFFFF"/>
                </a:highlight>
                <a:latin typeface="Arial"/>
                <a:cs typeface="Arial"/>
              </a:rPr>
              <a:t> Leeds: Saturday 31 January – 10:00 &amp; 14:00</a:t>
            </a:r>
            <a:endParaRPr lang="en-US" sz="1800" dirty="0">
              <a:ea typeface="Calibri"/>
              <a:cs typeface="Calibri"/>
            </a:endParaRPr>
          </a:p>
          <a:p>
            <a:endParaRPr lang="en-US" sz="1800" dirty="0">
              <a:ea typeface="Calibri"/>
              <a:cs typeface="Calibri"/>
            </a:endParaRPr>
          </a:p>
          <a:p>
            <a:r>
              <a:rPr lang="en-US" sz="1800" dirty="0">
                <a:solidFill>
                  <a:srgbClr val="242424"/>
                </a:solidFill>
                <a:highlight>
                  <a:srgbClr val="FFFFFF"/>
                </a:highlight>
                <a:latin typeface="Arial"/>
                <a:cs typeface="Arial"/>
              </a:rPr>
              <a:t>New for 2026: To ensure everyone can join, we’re introducing Virtual </a:t>
            </a:r>
            <a:r>
              <a:rPr lang="en-US" sz="1800" dirty="0" err="1">
                <a:solidFill>
                  <a:srgbClr val="242424"/>
                </a:solidFill>
                <a:highlight>
                  <a:srgbClr val="FFFFFF"/>
                </a:highlight>
                <a:latin typeface="Arial"/>
                <a:cs typeface="Arial"/>
              </a:rPr>
              <a:t>Skillsfest</a:t>
            </a:r>
            <a:r>
              <a:rPr lang="en-US" sz="1800" dirty="0">
                <a:solidFill>
                  <a:srgbClr val="242424"/>
                </a:solidFill>
                <a:highlight>
                  <a:srgbClr val="FFFFFF"/>
                </a:highlight>
                <a:latin typeface="Arial"/>
                <a:cs typeface="Arial"/>
              </a:rPr>
              <a:t> on </a:t>
            </a:r>
            <a:endParaRPr lang="en-US" sz="1800" dirty="0">
              <a:solidFill>
                <a:srgbClr val="898989"/>
              </a:solidFill>
              <a:latin typeface="Calibri" panose="020F0502020204030204"/>
              <a:ea typeface="Calibri"/>
              <a:cs typeface="Calibri"/>
            </a:endParaRPr>
          </a:p>
          <a:p>
            <a:r>
              <a:rPr lang="en-US" sz="1800" dirty="0">
                <a:solidFill>
                  <a:srgbClr val="242424"/>
                </a:solidFill>
                <a:highlight>
                  <a:srgbClr val="FFFFFF"/>
                </a:highlight>
                <a:latin typeface="Arial"/>
                <a:cs typeface="Arial"/>
              </a:rPr>
              <a:t>Saturday 7 February, running throughout the day.</a:t>
            </a:r>
            <a:endParaRPr lang="en-US" sz="1800">
              <a:ea typeface="Calibri"/>
              <a:cs typeface="Calibri"/>
            </a:endParaRPr>
          </a:p>
          <a:p>
            <a:r>
              <a:rPr lang="en-US" sz="1800" dirty="0">
                <a:solidFill>
                  <a:srgbClr val="242424"/>
                </a:solidFill>
                <a:highlight>
                  <a:srgbClr val="FFFFFF"/>
                </a:highlight>
                <a:latin typeface="Arial"/>
                <a:cs typeface="Arial"/>
              </a:rPr>
              <a:t>In total, 2,500 free spaces are available – tickets go quickly!</a:t>
            </a:r>
            <a:br>
              <a:rPr lang="en-US" sz="1800" dirty="0"/>
            </a:br>
            <a:endParaRPr lang="en-US" sz="1800" dirty="0">
              <a:solidFill>
                <a:srgbClr val="242424"/>
              </a:solidFill>
              <a:highlight>
                <a:srgbClr val="FFFFFF"/>
              </a:highlight>
              <a:latin typeface="Arial"/>
              <a:cs typeface="Arial"/>
            </a:endParaRPr>
          </a:p>
          <a:p>
            <a:endParaRPr lang="en-US" sz="1800" dirty="0">
              <a:ea typeface="Calibri"/>
              <a:cs typeface="Calibri"/>
            </a:endParaRPr>
          </a:p>
        </p:txBody>
      </p:sp>
      <p:pic>
        <p:nvPicPr>
          <p:cNvPr id="8" name="Picture 7" descr="A qr code with a few squares&#10;&#10;AI-generated content may be incorrect.">
            <a:extLst>
              <a:ext uri="{FF2B5EF4-FFF2-40B4-BE49-F238E27FC236}">
                <a16:creationId xmlns:a16="http://schemas.microsoft.com/office/drawing/2014/main" id="{047F1391-F69B-DA98-9743-02FD94186DCE}"/>
              </a:ext>
            </a:extLst>
          </p:cNvPr>
          <p:cNvPicPr>
            <a:picLocks noChangeAspect="1"/>
          </p:cNvPicPr>
          <p:nvPr/>
        </p:nvPicPr>
        <p:blipFill>
          <a:blip r:embed="rId3"/>
          <a:stretch>
            <a:fillRect/>
          </a:stretch>
        </p:blipFill>
        <p:spPr>
          <a:xfrm>
            <a:off x="8763079" y="3321942"/>
            <a:ext cx="3306041" cy="3306199"/>
          </a:xfrm>
          <a:prstGeom prst="rect">
            <a:avLst/>
          </a:prstGeom>
        </p:spPr>
      </p:pic>
    </p:spTree>
    <p:extLst>
      <p:ext uri="{BB962C8B-B14F-4D97-AF65-F5344CB8AC3E}">
        <p14:creationId xmlns:p14="http://schemas.microsoft.com/office/powerpoint/2010/main" val="302267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E2B9-FE78-BA8D-FE65-1015DFD888E2}"/>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05739184-B30A-9EA3-AC07-320D00A491AF}"/>
              </a:ext>
            </a:extLst>
          </p:cNvPr>
          <p:cNvSpPr/>
          <p:nvPr/>
        </p:nvSpPr>
        <p:spPr>
          <a:xfrm>
            <a:off x="0" y="277090"/>
            <a:ext cx="3251200" cy="1095920"/>
          </a:xfrm>
          <a:prstGeom prst="homePlate">
            <a:avLst/>
          </a:prstGeom>
          <a:solidFill>
            <a:srgbClr val="652C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DEA47F8-7E21-526E-C402-26D41229EA59}"/>
              </a:ext>
            </a:extLst>
          </p:cNvPr>
          <p:cNvSpPr txBox="1"/>
          <p:nvPr/>
        </p:nvSpPr>
        <p:spPr>
          <a:xfrm>
            <a:off x="92363" y="409551"/>
            <a:ext cx="2687781" cy="830997"/>
          </a:xfrm>
          <a:prstGeom prst="rect">
            <a:avLst/>
          </a:prstGeom>
          <a:noFill/>
        </p:spPr>
        <p:txBody>
          <a:bodyPr wrap="square" rtlCol="0">
            <a:spAutoFit/>
          </a:bodyPr>
          <a:lstStyle/>
          <a:p>
            <a:r>
              <a:rPr lang="en-GB" sz="2400" b="1">
                <a:solidFill>
                  <a:schemeClr val="bg1"/>
                </a:solidFill>
              </a:rPr>
              <a:t>Humanities, Arts &amp; Social Sciences</a:t>
            </a:r>
          </a:p>
        </p:txBody>
      </p:sp>
    </p:spTree>
    <p:extLst>
      <p:ext uri="{BB962C8B-B14F-4D97-AF65-F5344CB8AC3E}">
        <p14:creationId xmlns:p14="http://schemas.microsoft.com/office/powerpoint/2010/main" val="114173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2CEA-5B5A-F980-5EB7-1E48E6AF9123}"/>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45CC9BCE-CB06-69F5-F12D-FA65252EAB97}"/>
              </a:ext>
            </a:extLst>
          </p:cNvPr>
          <p:cNvSpPr/>
          <p:nvPr/>
        </p:nvSpPr>
        <p:spPr>
          <a:xfrm>
            <a:off x="0" y="277090"/>
            <a:ext cx="3251200" cy="1095920"/>
          </a:xfrm>
          <a:prstGeom prst="homePlate">
            <a:avLst/>
          </a:prstGeom>
          <a:solidFill>
            <a:srgbClr val="2431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FE13683-2915-289A-2E06-C00F6E33CB76}"/>
              </a:ext>
            </a:extLst>
          </p:cNvPr>
          <p:cNvSpPr txBox="1"/>
          <p:nvPr/>
        </p:nvSpPr>
        <p:spPr>
          <a:xfrm>
            <a:off x="157019" y="295792"/>
            <a:ext cx="2133600" cy="1077218"/>
          </a:xfrm>
          <a:prstGeom prst="rect">
            <a:avLst/>
          </a:prstGeom>
          <a:noFill/>
        </p:spPr>
        <p:txBody>
          <a:bodyPr wrap="square" rtlCol="0">
            <a:spAutoFit/>
          </a:bodyPr>
          <a:lstStyle/>
          <a:p>
            <a:r>
              <a:rPr lang="en-GB" sz="3200" b="1">
                <a:solidFill>
                  <a:schemeClr val="bg1"/>
                </a:solidFill>
              </a:rPr>
              <a:t>Medicinal Sciences</a:t>
            </a:r>
          </a:p>
        </p:txBody>
      </p:sp>
    </p:spTree>
    <p:extLst>
      <p:ext uri="{BB962C8B-B14F-4D97-AF65-F5344CB8AC3E}">
        <p14:creationId xmlns:p14="http://schemas.microsoft.com/office/powerpoint/2010/main" val="172922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4CB30-9361-8AF7-7ABA-E4C40E098B2C}"/>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E79E6885-5CF7-EDAC-6787-5E5A655A0791}"/>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9FE81FD-4A76-F279-537E-0FE2B2537419}"/>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sp>
        <p:nvSpPr>
          <p:cNvPr id="3" name="TextBox 2">
            <a:extLst>
              <a:ext uri="{FF2B5EF4-FFF2-40B4-BE49-F238E27FC236}">
                <a16:creationId xmlns:a16="http://schemas.microsoft.com/office/drawing/2014/main" id="{56F267EB-B0C4-9CE2-462D-1C453E1150FC}"/>
              </a:ext>
            </a:extLst>
          </p:cNvPr>
          <p:cNvSpPr txBox="1"/>
          <p:nvPr/>
        </p:nvSpPr>
        <p:spPr>
          <a:xfrm>
            <a:off x="402166" y="1714500"/>
            <a:ext cx="869329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Check out these podcasts from Trinity Hall Cambridge:</a:t>
            </a:r>
            <a:endParaRPr lang="en-US"/>
          </a:p>
          <a:p>
            <a:endParaRPr lang="en-GB" sz="3600">
              <a:ea typeface="Calibri"/>
              <a:cs typeface="Calibri"/>
            </a:endParaRPr>
          </a:p>
          <a:p>
            <a:r>
              <a:rPr lang="en-GB" sz="2000" b="1">
                <a:solidFill>
                  <a:srgbClr val="0F0F0F"/>
                </a:solidFill>
                <a:latin typeface="Roboto"/>
                <a:ea typeface="Roboto"/>
                <a:cs typeface="Roboto"/>
              </a:rPr>
              <a:t>What makes a good Cambridge interview??</a:t>
            </a:r>
            <a:endParaRPr lang="en-GB" sz="2000">
              <a:ea typeface="Calibri"/>
              <a:cs typeface="Calibri"/>
            </a:endParaRPr>
          </a:p>
          <a:p>
            <a:r>
              <a:rPr lang="en-GB" sz="2000">
                <a:ea typeface="+mn-lt"/>
                <a:cs typeface="+mn-lt"/>
                <a:hlinkClick r:id="rId2"/>
              </a:rPr>
              <a:t>https://www.youtube.com/watch?v=AMNW6Iv7RBg&amp;list=PLajElQBmQs8H5GtvnX2yehH4uSMXyZti9&amp;index=13</a:t>
            </a:r>
            <a:endParaRPr lang="en-GB" sz="2000">
              <a:ea typeface="+mn-lt"/>
              <a:cs typeface="+mn-lt"/>
            </a:endParaRPr>
          </a:p>
          <a:p>
            <a:endParaRPr lang="en-GB" sz="2000">
              <a:ea typeface="+mn-lt"/>
              <a:cs typeface="+mn-lt"/>
            </a:endParaRPr>
          </a:p>
          <a:p>
            <a:endParaRPr lang="en-GB" sz="2000" b="1">
              <a:solidFill>
                <a:srgbClr val="0F0F0F"/>
              </a:solidFill>
              <a:latin typeface="Roboto"/>
              <a:ea typeface="Roboto"/>
              <a:cs typeface="Roboto"/>
            </a:endParaRPr>
          </a:p>
          <a:p>
            <a:r>
              <a:rPr lang="en-GB" sz="2000" b="1">
                <a:solidFill>
                  <a:srgbClr val="0F0F0F"/>
                </a:solidFill>
                <a:latin typeface="Roboto"/>
                <a:ea typeface="Roboto"/>
                <a:cs typeface="Roboto"/>
              </a:rPr>
              <a:t>Cambridge from the Inside #1: Introductions</a:t>
            </a:r>
            <a:endParaRPr lang="en-GB" sz="2000">
              <a:ea typeface="Calibri"/>
              <a:cs typeface="Calibri"/>
            </a:endParaRPr>
          </a:p>
          <a:p>
            <a:r>
              <a:rPr lang="en-GB" sz="2000">
                <a:ea typeface="+mn-lt"/>
                <a:cs typeface="+mn-lt"/>
                <a:hlinkClick r:id="rId3"/>
              </a:rPr>
              <a:t>https://www.youtube.com/watch?v=9HOMRN30SKA</a:t>
            </a:r>
            <a:r>
              <a:rPr lang="en-GB" sz="3600">
                <a:ea typeface="+mn-lt"/>
                <a:cs typeface="+mn-lt"/>
              </a:rPr>
              <a:t>   </a:t>
            </a:r>
            <a:endParaRPr lang="en-GB">
              <a:ea typeface="Calibri"/>
              <a:cs typeface="Calibri"/>
            </a:endParaRPr>
          </a:p>
          <a:p>
            <a:endParaRPr lang="en-GB" sz="3600">
              <a:ea typeface="Calibri"/>
              <a:cs typeface="Calibri"/>
            </a:endParaRPr>
          </a:p>
        </p:txBody>
      </p:sp>
      <p:pic>
        <p:nvPicPr>
          <p:cNvPr id="4" name="Picture 3" descr="A qr code with black squares&#10;&#10;AI-generated content may be incorrect.">
            <a:extLst>
              <a:ext uri="{FF2B5EF4-FFF2-40B4-BE49-F238E27FC236}">
                <a16:creationId xmlns:a16="http://schemas.microsoft.com/office/drawing/2014/main" id="{B2F710A1-18E5-DF7A-8479-EFB2E84DA778}"/>
              </a:ext>
            </a:extLst>
          </p:cNvPr>
          <p:cNvPicPr>
            <a:picLocks noChangeAspect="1"/>
          </p:cNvPicPr>
          <p:nvPr/>
        </p:nvPicPr>
        <p:blipFill>
          <a:blip r:embed="rId4"/>
          <a:stretch>
            <a:fillRect/>
          </a:stretch>
        </p:blipFill>
        <p:spPr>
          <a:xfrm>
            <a:off x="9409235" y="2520461"/>
            <a:ext cx="1790700" cy="1740878"/>
          </a:xfrm>
          <a:prstGeom prst="rect">
            <a:avLst/>
          </a:prstGeom>
        </p:spPr>
      </p:pic>
      <p:pic>
        <p:nvPicPr>
          <p:cNvPr id="5" name="Picture 4" descr="A qr code with black squares&#10;&#10;AI-generated content may be incorrect.">
            <a:extLst>
              <a:ext uri="{FF2B5EF4-FFF2-40B4-BE49-F238E27FC236}">
                <a16:creationId xmlns:a16="http://schemas.microsoft.com/office/drawing/2014/main" id="{FB81B03E-A74C-126F-48F4-3E7722D9C378}"/>
              </a:ext>
            </a:extLst>
          </p:cNvPr>
          <p:cNvPicPr>
            <a:picLocks noChangeAspect="1"/>
          </p:cNvPicPr>
          <p:nvPr/>
        </p:nvPicPr>
        <p:blipFill>
          <a:blip r:embed="rId5"/>
          <a:stretch>
            <a:fillRect/>
          </a:stretch>
        </p:blipFill>
        <p:spPr>
          <a:xfrm>
            <a:off x="9405570" y="4471621"/>
            <a:ext cx="1803889" cy="1765789"/>
          </a:xfrm>
          <a:prstGeom prst="rect">
            <a:avLst/>
          </a:prstGeom>
        </p:spPr>
      </p:pic>
    </p:spTree>
    <p:extLst>
      <p:ext uri="{BB962C8B-B14F-4D97-AF65-F5344CB8AC3E}">
        <p14:creationId xmlns:p14="http://schemas.microsoft.com/office/powerpoint/2010/main" val="1112295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322A3-7B41-E563-9DA5-04495A933135}"/>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BBF3706F-96DC-263A-2EEA-9B4C1B06B40F}"/>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BCA226B-62A7-275D-9F44-C7E9B8E4BD9D}"/>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sp>
        <p:nvSpPr>
          <p:cNvPr id="3" name="TextBox 2">
            <a:extLst>
              <a:ext uri="{FF2B5EF4-FFF2-40B4-BE49-F238E27FC236}">
                <a16:creationId xmlns:a16="http://schemas.microsoft.com/office/drawing/2014/main" id="{B0F438BF-A66D-2B09-07EE-838C8A012940}"/>
              </a:ext>
            </a:extLst>
          </p:cNvPr>
          <p:cNvSpPr txBox="1"/>
          <p:nvPr/>
        </p:nvSpPr>
        <p:spPr>
          <a:xfrm>
            <a:off x="3713935" y="1526931"/>
            <a:ext cx="791486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i="1">
                <a:solidFill>
                  <a:srgbClr val="242424"/>
                </a:solidFill>
                <a:latin typeface="Aptos"/>
                <a:ea typeface="Calibri"/>
                <a:cs typeface="Calibri"/>
              </a:rPr>
              <a:t>You’ll Fit In</a:t>
            </a:r>
            <a:r>
              <a:rPr lang="en-GB" sz="2400">
                <a:solidFill>
                  <a:srgbClr val="242424"/>
                </a:solidFill>
                <a:latin typeface="Aptos"/>
                <a:ea typeface="Calibri"/>
                <a:cs typeface="Calibri"/>
              </a:rPr>
              <a:t> is a webinar series and residential programme for </a:t>
            </a:r>
            <a:r>
              <a:rPr lang="en-GB" sz="2400" b="1">
                <a:solidFill>
                  <a:srgbClr val="242424"/>
                </a:solidFill>
                <a:latin typeface="Aptos"/>
                <a:ea typeface="Calibri"/>
                <a:cs typeface="Calibri"/>
              </a:rPr>
              <a:t>Year 12 students</a:t>
            </a:r>
            <a:r>
              <a:rPr lang="en-GB" sz="2400">
                <a:solidFill>
                  <a:srgbClr val="242424"/>
                </a:solidFill>
                <a:latin typeface="Aptos"/>
                <a:ea typeface="Calibri"/>
                <a:cs typeface="Calibri"/>
              </a:rPr>
              <a:t> in the UK from underrepresented ethnic backgrounds. The central aim of the programme is to both support students with all aspects of the admissions process but also to reassure applicants that, if they were to apply and </a:t>
            </a:r>
            <a:r>
              <a:rPr lang="en-GB" sz="2400">
                <a:solidFill>
                  <a:srgbClr val="242424"/>
                </a:solidFill>
                <a:latin typeface="Aptos"/>
                <a:ea typeface="Roboto"/>
                <a:cs typeface="Roboto"/>
              </a:rPr>
              <a:t>obtain an offer, they would not feel </a:t>
            </a:r>
            <a:r>
              <a:rPr lang="en-GB" sz="2400">
                <a:solidFill>
                  <a:srgbClr val="242424"/>
                </a:solidFill>
                <a:latin typeface="Aptos"/>
                <a:ea typeface="Calibri"/>
                <a:cs typeface="Calibri"/>
              </a:rPr>
              <a:t>out </a:t>
            </a:r>
            <a:r>
              <a:rPr lang="en-GB" sz="2400">
                <a:solidFill>
                  <a:srgbClr val="242424"/>
                </a:solidFill>
                <a:latin typeface="Aptos"/>
                <a:ea typeface="+mn-lt"/>
                <a:cs typeface="+mn-lt"/>
              </a:rPr>
              <a:t>of place socially while studying at </a:t>
            </a:r>
            <a:r>
              <a:rPr lang="en-GB" sz="2400">
                <a:solidFill>
                  <a:srgbClr val="242424"/>
                </a:solidFill>
                <a:latin typeface="Aptos"/>
                <a:ea typeface="Roboto"/>
                <a:cs typeface="Roboto"/>
              </a:rPr>
              <a:t>Cambridge</a:t>
            </a:r>
            <a:r>
              <a:rPr lang="en-GB" sz="2400">
                <a:solidFill>
                  <a:srgbClr val="242424"/>
                </a:solidFill>
                <a:latin typeface="Aptos"/>
                <a:ea typeface="+mn-lt"/>
                <a:cs typeface="+mn-lt"/>
              </a:rPr>
              <a:t>.</a:t>
            </a:r>
            <a:endParaRPr lang="en-US" sz="2400">
              <a:solidFill>
                <a:srgbClr val="242424"/>
              </a:solidFill>
              <a:latin typeface="Aptos"/>
            </a:endParaRPr>
          </a:p>
          <a:p>
            <a:endParaRPr lang="en-GB" sz="2400">
              <a:ea typeface="Calibri"/>
              <a:cs typeface="Calibri"/>
            </a:endParaRPr>
          </a:p>
          <a:p>
            <a:r>
              <a:rPr lang="en-GB" sz="2400">
                <a:solidFill>
                  <a:srgbClr val="242424"/>
                </a:solidFill>
                <a:latin typeface="Aptos"/>
                <a:ea typeface="Roboto"/>
                <a:cs typeface="Roboto"/>
              </a:rPr>
              <a:t>For full details on the programme, including the link to sign up, please visit our website</a:t>
            </a:r>
            <a:r>
              <a:rPr lang="en-GB" sz="2400">
                <a:solidFill>
                  <a:srgbClr val="242424"/>
                </a:solidFill>
                <a:latin typeface="Aptos"/>
                <a:ea typeface="+mn-lt"/>
                <a:cs typeface="+mn-lt"/>
              </a:rPr>
              <a:t> here</a:t>
            </a:r>
            <a:r>
              <a:rPr lang="en-GB" sz="2400">
                <a:solidFill>
                  <a:srgbClr val="242424"/>
                </a:solidFill>
                <a:latin typeface="Aptos"/>
                <a:ea typeface="Roboto"/>
                <a:cs typeface="Roboto"/>
              </a:rPr>
              <a:t>:</a:t>
            </a:r>
            <a:r>
              <a:rPr lang="en-GB" sz="2400">
                <a:solidFill>
                  <a:srgbClr val="242424"/>
                </a:solidFill>
                <a:latin typeface="Aptos"/>
                <a:ea typeface="+mn-lt"/>
                <a:cs typeface="+mn-lt"/>
              </a:rPr>
              <a:t> </a:t>
            </a:r>
            <a:r>
              <a:rPr lang="en-GB" sz="2400">
                <a:solidFill>
                  <a:srgbClr val="0000FF"/>
                </a:solidFill>
                <a:latin typeface="Aptos"/>
                <a:ea typeface="+mn-lt"/>
                <a:cs typeface="+mn-lt"/>
                <a:hlinkClick r:id="rId2"/>
              </a:rPr>
              <a:t>You'll Fit In - Trinity Hall Cambridge</a:t>
            </a:r>
            <a:endParaRPr lang="en-GB" sz="2400"/>
          </a:p>
          <a:p>
            <a:endParaRPr lang="en-GB" sz="3600">
              <a:ea typeface="Calibri"/>
              <a:cs typeface="Calibri"/>
            </a:endParaRPr>
          </a:p>
          <a:p>
            <a:endParaRPr lang="en-GB" sz="3600">
              <a:ea typeface="Calibri"/>
              <a:cs typeface="Calibri"/>
            </a:endParaRPr>
          </a:p>
        </p:txBody>
      </p:sp>
      <p:pic>
        <p:nvPicPr>
          <p:cNvPr id="2" name="Picture 1" descr="A qr code with black squares&#10;&#10;AI-generated content may be incorrect.">
            <a:extLst>
              <a:ext uri="{FF2B5EF4-FFF2-40B4-BE49-F238E27FC236}">
                <a16:creationId xmlns:a16="http://schemas.microsoft.com/office/drawing/2014/main" id="{3AEFDF42-8728-94FC-0461-12343427186B}"/>
              </a:ext>
            </a:extLst>
          </p:cNvPr>
          <p:cNvPicPr>
            <a:picLocks noChangeAspect="1"/>
          </p:cNvPicPr>
          <p:nvPr/>
        </p:nvPicPr>
        <p:blipFill>
          <a:blip r:embed="rId3"/>
          <a:stretch>
            <a:fillRect/>
          </a:stretch>
        </p:blipFill>
        <p:spPr>
          <a:xfrm>
            <a:off x="157529" y="1534990"/>
            <a:ext cx="3412881" cy="3412881"/>
          </a:xfrm>
          <a:prstGeom prst="rect">
            <a:avLst/>
          </a:prstGeom>
        </p:spPr>
      </p:pic>
    </p:spTree>
    <p:extLst>
      <p:ext uri="{BB962C8B-B14F-4D97-AF65-F5344CB8AC3E}">
        <p14:creationId xmlns:p14="http://schemas.microsoft.com/office/powerpoint/2010/main" val="119593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DDB0C-0264-0BE0-41A4-38F233DAA066}"/>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302F27A3-5698-5C4F-33DD-92C26AE9A709}"/>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D6595C0-4AF6-D188-9919-5431348C4DEA}"/>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pic>
        <p:nvPicPr>
          <p:cNvPr id="4" name="Picture 3" descr="A group of people in a room&#10;&#10;AI-generated content may be incorrect.">
            <a:extLst>
              <a:ext uri="{FF2B5EF4-FFF2-40B4-BE49-F238E27FC236}">
                <a16:creationId xmlns:a16="http://schemas.microsoft.com/office/drawing/2014/main" id="{34D7E41F-1BAA-7043-2B28-E9DC8162E4D6}"/>
              </a:ext>
            </a:extLst>
          </p:cNvPr>
          <p:cNvPicPr>
            <a:picLocks noChangeAspect="1"/>
          </p:cNvPicPr>
          <p:nvPr/>
        </p:nvPicPr>
        <p:blipFill>
          <a:blip r:embed="rId2"/>
          <a:stretch>
            <a:fillRect/>
          </a:stretch>
        </p:blipFill>
        <p:spPr>
          <a:xfrm>
            <a:off x="573099" y="1505414"/>
            <a:ext cx="7495999" cy="5352586"/>
          </a:xfrm>
          <a:prstGeom prst="rect">
            <a:avLst/>
          </a:prstGeom>
        </p:spPr>
      </p:pic>
      <p:sp>
        <p:nvSpPr>
          <p:cNvPr id="5" name="TextBox 4">
            <a:extLst>
              <a:ext uri="{FF2B5EF4-FFF2-40B4-BE49-F238E27FC236}">
                <a16:creationId xmlns:a16="http://schemas.microsoft.com/office/drawing/2014/main" id="{F72234C5-29E7-DDE9-6594-DE09AF159871}"/>
              </a:ext>
            </a:extLst>
          </p:cNvPr>
          <p:cNvSpPr txBox="1"/>
          <p:nvPr/>
        </p:nvSpPr>
        <p:spPr>
          <a:xfrm>
            <a:off x="8215826" y="1375540"/>
            <a:ext cx="3653306"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ea typeface="Calibri"/>
                <a:cs typeface="Calibri"/>
              </a:rPr>
              <a:t>A fantastic way to explore your options and make informed choices, if you are thinking of Veterinary Studies</a:t>
            </a:r>
          </a:p>
          <a:p>
            <a:endParaRPr lang="en-GB">
              <a:ea typeface="Calibri"/>
              <a:cs typeface="Calibri"/>
            </a:endParaRPr>
          </a:p>
          <a:p>
            <a:r>
              <a:rPr lang="en-GB">
                <a:ea typeface="Calibri"/>
                <a:cs typeface="Calibri"/>
              </a:rPr>
              <a:t>If you have any issues when booking, contact: </a:t>
            </a:r>
            <a:r>
              <a:rPr lang="en-GB" b="1">
                <a:latin typeface="Aptos"/>
                <a:ea typeface="Calibri"/>
                <a:cs typeface="Calibri"/>
              </a:rPr>
              <a:t>tutorial.office@vet.cam.ac.uk</a:t>
            </a:r>
            <a:endParaRPr lang="en-GB" b="1">
              <a:ea typeface="Calibri"/>
              <a:cs typeface="Calibri"/>
            </a:endParaRPr>
          </a:p>
        </p:txBody>
      </p:sp>
    </p:spTree>
    <p:extLst>
      <p:ext uri="{BB962C8B-B14F-4D97-AF65-F5344CB8AC3E}">
        <p14:creationId xmlns:p14="http://schemas.microsoft.com/office/powerpoint/2010/main" val="41250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91B85-A81E-C320-0B8C-22189D545D8A}"/>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052586A9-9F04-4E86-07A4-15C6755150A8}"/>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40F337-2391-15CA-3ABA-28BF21B70723}"/>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sp>
        <p:nvSpPr>
          <p:cNvPr id="2" name="TextBox 1">
            <a:extLst>
              <a:ext uri="{FF2B5EF4-FFF2-40B4-BE49-F238E27FC236}">
                <a16:creationId xmlns:a16="http://schemas.microsoft.com/office/drawing/2014/main" id="{B926ADCD-60F4-0E4E-083F-2AAFD2D54CBE}"/>
              </a:ext>
            </a:extLst>
          </p:cNvPr>
          <p:cNvSpPr txBox="1"/>
          <p:nvPr/>
        </p:nvSpPr>
        <p:spPr>
          <a:xfrm>
            <a:off x="597176" y="1718976"/>
            <a:ext cx="1077277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mn-lt"/>
                <a:cs typeface="+mn-lt"/>
              </a:rPr>
              <a:t>Selwyn College, Cambridge, which is our partner college, is launching its HEE programme for 2025-2026. This will involve some in-person (at Greenhead) and some online lectures, as well as plenty of online modules and webinars for you to work through. There is a great deal of opportunity to further your super-curricular study throughout the course. </a:t>
            </a:r>
            <a:endParaRPr lang="en-GB" sz="2000">
              <a:ea typeface="Calibri"/>
              <a:cs typeface="Calibri"/>
            </a:endParaRPr>
          </a:p>
          <a:p>
            <a:endParaRPr lang="en-GB" sz="2000">
              <a:ea typeface="+mn-lt"/>
              <a:cs typeface="+mn-lt"/>
            </a:endParaRPr>
          </a:p>
          <a:p>
            <a:r>
              <a:rPr lang="en-GB" sz="2000">
                <a:ea typeface="+mn-lt"/>
                <a:cs typeface="+mn-lt"/>
              </a:rPr>
              <a:t>Selwyn is delighted to welcome in another year of the HEE Programme- a series of sessions that help students expand their skillset, build on their super-curriculars and introduce them to a wide array of University subject lectures</a:t>
            </a:r>
            <a:endParaRPr lang="en-GB" sz="2000">
              <a:ea typeface="Calibri"/>
              <a:cs typeface="Calibri"/>
            </a:endParaRPr>
          </a:p>
          <a:p>
            <a:endParaRPr lang="en-GB" sz="2000">
              <a:ea typeface="Calibri"/>
              <a:cs typeface="Calibri"/>
            </a:endParaRPr>
          </a:p>
          <a:p>
            <a:endParaRPr lang="en-GB" sz="2000">
              <a:ea typeface="Calibri"/>
              <a:cs typeface="Calibri"/>
            </a:endParaRPr>
          </a:p>
          <a:p>
            <a:r>
              <a:rPr lang="en-GB" sz="2000">
                <a:ea typeface="+mn-lt"/>
                <a:cs typeface="+mn-lt"/>
                <a:hlinkClick r:id="rId2"/>
              </a:rPr>
              <a:t>Selwyn College Year 12 Higher Education Extension (HEE) Programme 2026 – Fill in form</a:t>
            </a:r>
            <a:r>
              <a:rPr lang="en-GB" sz="2000">
                <a:ea typeface="+mn-lt"/>
                <a:cs typeface="+mn-lt"/>
              </a:rPr>
              <a:t> (Link available on Oxbridge Pathways Teams Channel)</a:t>
            </a:r>
            <a:endParaRPr lang="en-GB" sz="2000"/>
          </a:p>
          <a:p>
            <a:pPr algn="l"/>
            <a:endParaRPr lang="en-GB">
              <a:ea typeface="Calibri"/>
              <a:cs typeface="Calibri"/>
            </a:endParaRPr>
          </a:p>
        </p:txBody>
      </p:sp>
    </p:spTree>
    <p:extLst>
      <p:ext uri="{BB962C8B-B14F-4D97-AF65-F5344CB8AC3E}">
        <p14:creationId xmlns:p14="http://schemas.microsoft.com/office/powerpoint/2010/main" val="183320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6A2B-95EB-1995-B2BA-31C93C0B0AA7}"/>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43AFA8FA-506D-58AC-C647-2E9232A3C4E8}"/>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74EA162-DED6-1575-1AAF-A0A341C98322}"/>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sp>
        <p:nvSpPr>
          <p:cNvPr id="3" name="TextBox 2">
            <a:extLst>
              <a:ext uri="{FF2B5EF4-FFF2-40B4-BE49-F238E27FC236}">
                <a16:creationId xmlns:a16="http://schemas.microsoft.com/office/drawing/2014/main" id="{39394AA0-DA20-E5E0-DA07-037B66C1CB17}"/>
              </a:ext>
            </a:extLst>
          </p:cNvPr>
          <p:cNvSpPr txBox="1"/>
          <p:nvPr/>
        </p:nvSpPr>
        <p:spPr>
          <a:xfrm>
            <a:off x="158734" y="1368348"/>
            <a:ext cx="7961473" cy="65556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solidFill>
                  <a:srgbClr val="FFFFFF"/>
                </a:solidFill>
                <a:latin typeface="Arial"/>
                <a:cs typeface="Arial"/>
                <a:hlinkClick r:id="rId2"/>
              </a:rPr>
              <a:t>Think Cambridge 2026</a:t>
            </a:r>
            <a:endParaRPr lang="en-US" sz="2000">
              <a:ea typeface="Calibri"/>
              <a:cs typeface="Calibri"/>
            </a:endParaRPr>
          </a:p>
          <a:p>
            <a:r>
              <a:rPr lang="en-GB" sz="2000"/>
              <a:t> </a:t>
            </a:r>
            <a:endParaRPr lang="en-GB" sz="2000">
              <a:ea typeface="Calibri"/>
              <a:cs typeface="Calibri"/>
            </a:endParaRPr>
          </a:p>
          <a:p>
            <a:r>
              <a:rPr lang="en-GB" sz="2000" b="1">
                <a:latin typeface="Arial"/>
                <a:cs typeface="Arial"/>
              </a:rPr>
              <a:t>4 to 13 February 2026</a:t>
            </a:r>
            <a:endParaRPr lang="en-GB" sz="2000">
              <a:ea typeface="Calibri"/>
              <a:cs typeface="Calibri"/>
            </a:endParaRPr>
          </a:p>
          <a:p>
            <a:r>
              <a:rPr lang="en-GB" sz="2000">
                <a:latin typeface="Arial"/>
                <a:ea typeface="Segoe UI"/>
                <a:cs typeface="Arial"/>
              </a:rPr>
              <a:t>Bookings for our Think Cambridge webinar series are now open!</a:t>
            </a:r>
            <a:endParaRPr lang="en-GB" sz="2000">
              <a:ea typeface="Calibri"/>
              <a:cs typeface="Calibri"/>
            </a:endParaRPr>
          </a:p>
          <a:p>
            <a:r>
              <a:rPr lang="en-GB" sz="2000">
                <a:latin typeface="Arial"/>
                <a:ea typeface="Segoe UI"/>
                <a:cs typeface="Arial"/>
              </a:rPr>
              <a:t>This series aims to inspire students to apply to Cambridge. The sessions will cover a range of topics, including:</a:t>
            </a:r>
            <a:endParaRPr lang="en-GB" sz="2000">
              <a:ea typeface="Calibri"/>
              <a:cs typeface="Calibri"/>
            </a:endParaRPr>
          </a:p>
          <a:p>
            <a:pPr marL="285750" indent="-285750">
              <a:buFont typeface="Arial"/>
              <a:buChar char="•"/>
            </a:pPr>
            <a:r>
              <a:rPr lang="en-GB" sz="2000">
                <a:latin typeface="Arial"/>
                <a:ea typeface="Segoe UI"/>
                <a:cs typeface="Arial"/>
              </a:rPr>
              <a:t>an introduction to applying to, and studying at, Cambridge</a:t>
            </a:r>
            <a:endParaRPr lang="en-GB" sz="2000">
              <a:ea typeface="Calibri"/>
              <a:cs typeface="Calibri"/>
            </a:endParaRPr>
          </a:p>
          <a:p>
            <a:pPr marL="285750" indent="-285750">
              <a:buFont typeface="Arial"/>
              <a:buChar char="•"/>
            </a:pPr>
            <a:r>
              <a:rPr lang="en-GB" sz="2000">
                <a:latin typeface="Arial"/>
                <a:ea typeface="Segoe UI"/>
                <a:cs typeface="Arial"/>
              </a:rPr>
              <a:t>stories about student life from current students</a:t>
            </a:r>
            <a:endParaRPr lang="en-GB" sz="2000">
              <a:ea typeface="Calibri"/>
              <a:cs typeface="Calibri"/>
            </a:endParaRPr>
          </a:p>
          <a:p>
            <a:pPr marL="285750" indent="-285750">
              <a:buFont typeface="Arial"/>
              <a:buChar char="•"/>
            </a:pPr>
            <a:r>
              <a:rPr lang="en-GB" sz="2000">
                <a:latin typeface="Arial"/>
                <a:ea typeface="Segoe UI"/>
                <a:cs typeface="Arial"/>
              </a:rPr>
              <a:t>advice on how to prepare to apply</a:t>
            </a:r>
            <a:endParaRPr lang="en-GB" sz="2000">
              <a:ea typeface="Calibri"/>
              <a:cs typeface="Calibri"/>
            </a:endParaRPr>
          </a:p>
          <a:p>
            <a:r>
              <a:rPr lang="en-GB" sz="2000">
                <a:latin typeface="Arial"/>
                <a:ea typeface="Segoe UI"/>
                <a:cs typeface="Arial"/>
              </a:rPr>
              <a:t>The webinars are designed for students in:</a:t>
            </a:r>
            <a:endParaRPr lang="en-GB" sz="2000">
              <a:ea typeface="Calibri"/>
              <a:cs typeface="Calibri"/>
            </a:endParaRPr>
          </a:p>
          <a:p>
            <a:pPr marL="285750" indent="-285750">
              <a:buFont typeface="Arial"/>
              <a:buChar char="•"/>
            </a:pPr>
            <a:r>
              <a:rPr lang="en-GB" sz="2000">
                <a:latin typeface="Arial"/>
                <a:ea typeface="Segoe UI"/>
                <a:cs typeface="Arial"/>
              </a:rPr>
              <a:t>Year 10 (S3 for Scotland, Year 11 for NI, or international equivalent)</a:t>
            </a:r>
            <a:endParaRPr lang="en-GB" sz="2000">
              <a:ea typeface="Calibri"/>
              <a:cs typeface="Calibri"/>
            </a:endParaRPr>
          </a:p>
          <a:p>
            <a:pPr marL="285750" indent="-285750">
              <a:buFont typeface="Arial"/>
              <a:buChar char="•"/>
            </a:pPr>
            <a:r>
              <a:rPr lang="en-GB" sz="2000">
                <a:latin typeface="Arial"/>
                <a:ea typeface="Segoe UI"/>
                <a:cs typeface="Arial"/>
              </a:rPr>
              <a:t>Year 11 (S4 for Scotland, Year 12 for NI, or international equivalent)</a:t>
            </a:r>
            <a:endParaRPr lang="en-GB" sz="2000">
              <a:ea typeface="Calibri"/>
              <a:cs typeface="Calibri"/>
            </a:endParaRPr>
          </a:p>
          <a:p>
            <a:pPr marL="285750" indent="-285750">
              <a:buFont typeface="Arial"/>
              <a:buChar char="•"/>
            </a:pPr>
            <a:r>
              <a:rPr lang="en-GB" sz="2000" b="1">
                <a:latin typeface="Arial"/>
                <a:ea typeface="Segoe UI"/>
                <a:cs typeface="Arial"/>
              </a:rPr>
              <a:t>Year 12 (S5 for Scotland, Lower Sixth, or international equivalent) </a:t>
            </a:r>
            <a:endParaRPr lang="en-GB" sz="2000" b="1">
              <a:ea typeface="Calibri"/>
              <a:cs typeface="Calibri"/>
            </a:endParaRPr>
          </a:p>
          <a:p>
            <a:r>
              <a:rPr lang="en-GB" sz="2000" b="1">
                <a:solidFill>
                  <a:srgbClr val="000000"/>
                </a:solidFill>
                <a:latin typeface="Segoe UI"/>
                <a:ea typeface="ARIAL"/>
                <a:cs typeface="Arial"/>
              </a:rPr>
              <a:t>Information about colleges, A-Level choices, and how to apply</a:t>
            </a:r>
          </a:p>
          <a:p>
            <a:pPr algn="ctr"/>
            <a:endParaRPr lang="en-GB" sz="3200">
              <a:solidFill>
                <a:srgbClr val="FFFFFF"/>
              </a:solidFill>
              <a:latin typeface="Arial"/>
              <a:ea typeface="ARIAL"/>
              <a:cs typeface="Arial"/>
            </a:endParaRPr>
          </a:p>
          <a:p>
            <a:endParaRPr lang="en-GB" sz="4800">
              <a:latin typeface="Calibri"/>
              <a:ea typeface="ARIAL"/>
              <a:cs typeface="Segoe UI"/>
            </a:endParaRPr>
          </a:p>
        </p:txBody>
      </p:sp>
      <p:pic>
        <p:nvPicPr>
          <p:cNvPr id="4" name="Picture 3" descr="A qr code with a dinosaur&#10;&#10;AI-generated content may be incorrect.">
            <a:extLst>
              <a:ext uri="{FF2B5EF4-FFF2-40B4-BE49-F238E27FC236}">
                <a16:creationId xmlns:a16="http://schemas.microsoft.com/office/drawing/2014/main" id="{240F82A9-164C-2C95-C1F8-7AF67E57CAFD}"/>
              </a:ext>
            </a:extLst>
          </p:cNvPr>
          <p:cNvPicPr>
            <a:picLocks noChangeAspect="1"/>
          </p:cNvPicPr>
          <p:nvPr/>
        </p:nvPicPr>
        <p:blipFill>
          <a:blip r:embed="rId3"/>
          <a:stretch>
            <a:fillRect/>
          </a:stretch>
        </p:blipFill>
        <p:spPr>
          <a:xfrm>
            <a:off x="8453438" y="823913"/>
            <a:ext cx="3257550" cy="3305175"/>
          </a:xfrm>
          <a:prstGeom prst="rect">
            <a:avLst/>
          </a:prstGeom>
        </p:spPr>
      </p:pic>
    </p:spTree>
    <p:extLst>
      <p:ext uri="{BB962C8B-B14F-4D97-AF65-F5344CB8AC3E}">
        <p14:creationId xmlns:p14="http://schemas.microsoft.com/office/powerpoint/2010/main" val="308780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BBB2-4E5F-BC0C-2A43-2CE5D38F06E7}"/>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99EC0C92-8FB8-D96D-00FF-5F246016E070}"/>
              </a:ext>
            </a:extLst>
          </p:cNvPr>
          <p:cNvSpPr/>
          <p:nvPr/>
        </p:nvSpPr>
        <p:spPr>
          <a:xfrm>
            <a:off x="0" y="277090"/>
            <a:ext cx="3251200" cy="1095920"/>
          </a:xfrm>
          <a:prstGeom prst="homePlate">
            <a:avLst/>
          </a:prstGeom>
          <a:solidFill>
            <a:srgbClr val="256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EE6199A-9393-5525-2464-B49794E70D47}"/>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Oxbridge</a:t>
            </a:r>
          </a:p>
        </p:txBody>
      </p:sp>
      <p:pic>
        <p:nvPicPr>
          <p:cNvPr id="2" name="Picture 1" descr="A qr code with a dinosaur&#10;&#10;AI-generated content may be incorrect.">
            <a:extLst>
              <a:ext uri="{FF2B5EF4-FFF2-40B4-BE49-F238E27FC236}">
                <a16:creationId xmlns:a16="http://schemas.microsoft.com/office/drawing/2014/main" id="{A7EDCEC6-DC41-0D4C-A154-C2FDB67D646C}"/>
              </a:ext>
            </a:extLst>
          </p:cNvPr>
          <p:cNvPicPr>
            <a:picLocks noChangeAspect="1"/>
          </p:cNvPicPr>
          <p:nvPr/>
        </p:nvPicPr>
        <p:blipFill>
          <a:blip r:embed="rId2"/>
          <a:stretch>
            <a:fillRect/>
          </a:stretch>
        </p:blipFill>
        <p:spPr>
          <a:xfrm>
            <a:off x="8543925" y="1371600"/>
            <a:ext cx="3048000" cy="3048000"/>
          </a:xfrm>
          <a:prstGeom prst="rect">
            <a:avLst/>
          </a:prstGeom>
        </p:spPr>
      </p:pic>
      <p:sp>
        <p:nvSpPr>
          <p:cNvPr id="5" name="TextBox 4">
            <a:extLst>
              <a:ext uri="{FF2B5EF4-FFF2-40B4-BE49-F238E27FC236}">
                <a16:creationId xmlns:a16="http://schemas.microsoft.com/office/drawing/2014/main" id="{85961B8C-12B3-BAC3-3AEA-79C495270E0F}"/>
              </a:ext>
            </a:extLst>
          </p:cNvPr>
          <p:cNvSpPr txBox="1"/>
          <p:nvPr/>
        </p:nvSpPr>
        <p:spPr>
          <a:xfrm>
            <a:off x="401945" y="1986759"/>
            <a:ext cx="622441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Scan the QR code for a calendar list of upcoming events by the University of Cambridge to encourage you to think around your subjects and help you decide on your degree course</a:t>
            </a:r>
          </a:p>
        </p:txBody>
      </p:sp>
    </p:spTree>
    <p:extLst>
      <p:ext uri="{BB962C8B-B14F-4D97-AF65-F5344CB8AC3E}">
        <p14:creationId xmlns:p14="http://schemas.microsoft.com/office/powerpoint/2010/main" val="25453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7901-7080-28C6-FD57-E9CA4B9A2821}"/>
              </a:ext>
            </a:extLst>
          </p:cNvPr>
          <p:cNvSpPr>
            <a:spLocks noGrp="1"/>
          </p:cNvSpPr>
          <p:nvPr>
            <p:ph type="title"/>
          </p:nvPr>
        </p:nvSpPr>
        <p:spPr/>
        <p:txBody>
          <a:bodyPr/>
          <a:lstStyle/>
          <a:p>
            <a:pPr marL="7620"/>
            <a:r>
              <a:rPr lang="en-US" sz="3900">
                <a:latin typeface="Lato"/>
                <a:ea typeface="Lato"/>
                <a:cs typeface="Lato"/>
              </a:rPr>
              <a:t>This week's assemblies</a:t>
            </a:r>
            <a:endParaRPr lang="en-US"/>
          </a:p>
        </p:txBody>
      </p:sp>
      <p:sp>
        <p:nvSpPr>
          <p:cNvPr id="3" name="Text Placeholder 2">
            <a:extLst>
              <a:ext uri="{FF2B5EF4-FFF2-40B4-BE49-F238E27FC236}">
                <a16:creationId xmlns:a16="http://schemas.microsoft.com/office/drawing/2014/main" id="{303467C4-FA0D-3C5E-C4A8-3E3E13E528E6}"/>
              </a:ext>
            </a:extLst>
          </p:cNvPr>
          <p:cNvSpPr>
            <a:spLocks noGrp="1"/>
          </p:cNvSpPr>
          <p:nvPr>
            <p:ph type="body" sz="quarter" idx="10"/>
          </p:nvPr>
        </p:nvSpPr>
        <p:spPr>
          <a:xfrm>
            <a:off x="459513" y="1673619"/>
            <a:ext cx="10600322" cy="2929613"/>
          </a:xfrm>
        </p:spPr>
        <p:txBody>
          <a:bodyPr vert="horz" lIns="91440" tIns="45720" rIns="91440" bIns="45720" rtlCol="0" anchor="t">
            <a:normAutofit fontScale="47500" lnSpcReduction="20000"/>
          </a:bodyPr>
          <a:lstStyle/>
          <a:p>
            <a:pPr marL="285750" indent="-285750">
              <a:lnSpc>
                <a:spcPct val="100000"/>
              </a:lnSpc>
              <a:spcBef>
                <a:spcPct val="20000"/>
              </a:spcBef>
              <a:buFont typeface="Arial"/>
              <a:buChar char="•"/>
            </a:pPr>
            <a:r>
              <a:rPr lang="en-US" sz="8000" b="0" dirty="0">
                <a:ea typeface="Calibri"/>
                <a:cs typeface="Calibri"/>
              </a:rPr>
              <a:t>Mon – Y12</a:t>
            </a:r>
          </a:p>
          <a:p>
            <a:pPr marL="285750" indent="-285750">
              <a:lnSpc>
                <a:spcPct val="100000"/>
              </a:lnSpc>
              <a:spcBef>
                <a:spcPct val="20000"/>
              </a:spcBef>
              <a:buFont typeface="Arial"/>
              <a:buChar char="•"/>
            </a:pPr>
            <a:r>
              <a:rPr lang="en-US" sz="8000" b="0" dirty="0">
                <a:ea typeface="Calibri"/>
                <a:cs typeface="Calibri"/>
              </a:rPr>
              <a:t>Tue – Y13 (Y8 in the Sports Hall)</a:t>
            </a:r>
          </a:p>
          <a:p>
            <a:pPr marL="285750" indent="-285750">
              <a:lnSpc>
                <a:spcPct val="100000"/>
              </a:lnSpc>
              <a:spcBef>
                <a:spcPct val="20000"/>
              </a:spcBef>
              <a:buFont typeface="Arial"/>
              <a:buChar char="•"/>
            </a:pPr>
            <a:r>
              <a:rPr lang="en-US" sz="8000" b="0" dirty="0">
                <a:ea typeface="Calibri"/>
                <a:cs typeface="Calibri"/>
              </a:rPr>
              <a:t>Wed - Y8</a:t>
            </a:r>
          </a:p>
          <a:p>
            <a:pPr marL="285750" indent="-285750">
              <a:lnSpc>
                <a:spcPct val="100000"/>
              </a:lnSpc>
              <a:spcBef>
                <a:spcPct val="20000"/>
              </a:spcBef>
              <a:buFont typeface="Arial"/>
              <a:buChar char="•"/>
            </a:pPr>
            <a:r>
              <a:rPr lang="en-US" sz="8000" b="0" dirty="0">
                <a:ea typeface="Calibri"/>
                <a:cs typeface="Calibri"/>
              </a:rPr>
              <a:t>Thu – Bronte / Clarke</a:t>
            </a:r>
          </a:p>
          <a:p>
            <a:pPr marL="285750" indent="-285750">
              <a:lnSpc>
                <a:spcPct val="100000"/>
              </a:lnSpc>
              <a:spcBef>
                <a:spcPct val="20000"/>
              </a:spcBef>
              <a:buFont typeface="Arial"/>
              <a:buChar char="•"/>
            </a:pPr>
            <a:r>
              <a:rPr lang="en-US" sz="8000" b="0" dirty="0">
                <a:ea typeface="Calibri"/>
                <a:cs typeface="Calibri"/>
              </a:rPr>
              <a:t>Fri – Houldsworth / Priestley</a:t>
            </a:r>
            <a:endParaRPr lang="en-US" dirty="0"/>
          </a:p>
          <a:p>
            <a:endParaRPr lang="en-US" sz="2650">
              <a:ea typeface="Calibri"/>
              <a:cs typeface="Calibri"/>
            </a:endParaRPr>
          </a:p>
        </p:txBody>
      </p:sp>
    </p:spTree>
    <p:extLst>
      <p:ext uri="{BB962C8B-B14F-4D97-AF65-F5344CB8AC3E}">
        <p14:creationId xmlns:p14="http://schemas.microsoft.com/office/powerpoint/2010/main" val="351139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03C8-23C8-104F-FA7C-4FB901082658}"/>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56A7816E-79A8-583C-C524-F4E4BE57E0BD}"/>
              </a:ext>
            </a:extLst>
          </p:cNvPr>
          <p:cNvSpPr/>
          <p:nvPr/>
        </p:nvSpPr>
        <p:spPr>
          <a:xfrm>
            <a:off x="0" y="277090"/>
            <a:ext cx="3251200" cy="1095920"/>
          </a:xfrm>
          <a:prstGeom prst="homePlate">
            <a:avLst/>
          </a:prstGeom>
          <a:solidFill>
            <a:srgbClr val="5079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0D917B9-B426-E242-62F0-EA7D768F6C2D}"/>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STEM</a:t>
            </a:r>
          </a:p>
        </p:txBody>
      </p:sp>
      <p:pic>
        <p:nvPicPr>
          <p:cNvPr id="2" name="Picture 1" descr="A close-up of a logo&#10;&#10;AI-generated content may be incorrect.">
            <a:extLst>
              <a:ext uri="{FF2B5EF4-FFF2-40B4-BE49-F238E27FC236}">
                <a16:creationId xmlns:a16="http://schemas.microsoft.com/office/drawing/2014/main" id="{AC6C21C9-D7A4-B62E-AB1B-F63CC7A6F965}"/>
              </a:ext>
            </a:extLst>
          </p:cNvPr>
          <p:cNvPicPr>
            <a:picLocks noChangeAspect="1"/>
          </p:cNvPicPr>
          <p:nvPr/>
        </p:nvPicPr>
        <p:blipFill>
          <a:blip r:embed="rId2"/>
          <a:stretch>
            <a:fillRect/>
          </a:stretch>
        </p:blipFill>
        <p:spPr>
          <a:xfrm>
            <a:off x="3487616" y="248382"/>
            <a:ext cx="3505200" cy="1267558"/>
          </a:xfrm>
          <a:prstGeom prst="rect">
            <a:avLst/>
          </a:prstGeom>
        </p:spPr>
      </p:pic>
      <p:pic>
        <p:nvPicPr>
          <p:cNvPr id="9" name="Picture 8" descr="A person looking at a mountain range&#10;&#10;AI-generated content may be incorrect.">
            <a:extLst>
              <a:ext uri="{FF2B5EF4-FFF2-40B4-BE49-F238E27FC236}">
                <a16:creationId xmlns:a16="http://schemas.microsoft.com/office/drawing/2014/main" id="{7E153DFB-785F-C7C1-E2E3-35F10ECF35A5}"/>
              </a:ext>
            </a:extLst>
          </p:cNvPr>
          <p:cNvPicPr>
            <a:picLocks noChangeAspect="1"/>
          </p:cNvPicPr>
          <p:nvPr/>
        </p:nvPicPr>
        <p:blipFill>
          <a:blip r:embed="rId3"/>
          <a:stretch>
            <a:fillRect/>
          </a:stretch>
        </p:blipFill>
        <p:spPr>
          <a:xfrm>
            <a:off x="-498" y="1813685"/>
            <a:ext cx="8490055" cy="4805009"/>
          </a:xfrm>
          <a:prstGeom prst="rect">
            <a:avLst/>
          </a:prstGeom>
        </p:spPr>
      </p:pic>
      <p:pic>
        <p:nvPicPr>
          <p:cNvPr id="10" name="Picture 9" descr="A qr code with black squares&#10;&#10;AI-generated content may be incorrect.">
            <a:extLst>
              <a:ext uri="{FF2B5EF4-FFF2-40B4-BE49-F238E27FC236}">
                <a16:creationId xmlns:a16="http://schemas.microsoft.com/office/drawing/2014/main" id="{E0BF66C7-2F6C-2439-BEC9-41AA5A9E7050}"/>
              </a:ext>
            </a:extLst>
          </p:cNvPr>
          <p:cNvPicPr>
            <a:picLocks noChangeAspect="1"/>
          </p:cNvPicPr>
          <p:nvPr/>
        </p:nvPicPr>
        <p:blipFill>
          <a:blip r:embed="rId4"/>
          <a:stretch>
            <a:fillRect/>
          </a:stretch>
        </p:blipFill>
        <p:spPr>
          <a:xfrm>
            <a:off x="8491026" y="3031154"/>
            <a:ext cx="3333750" cy="3314700"/>
          </a:xfrm>
          <a:prstGeom prst="rect">
            <a:avLst/>
          </a:prstGeom>
        </p:spPr>
      </p:pic>
    </p:spTree>
    <p:extLst>
      <p:ext uri="{BB962C8B-B14F-4D97-AF65-F5344CB8AC3E}">
        <p14:creationId xmlns:p14="http://schemas.microsoft.com/office/powerpoint/2010/main" val="142813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5FCF-C670-E2CC-EED5-70F154DB38D6}"/>
            </a:ext>
          </a:extLst>
        </p:cNvPr>
        <p:cNvGrpSpPr/>
        <p:nvPr/>
      </p:nvGrpSpPr>
      <p:grpSpPr>
        <a:xfrm>
          <a:off x="0" y="0"/>
          <a:ext cx="0" cy="0"/>
          <a:chOff x="0" y="0"/>
          <a:chExt cx="0" cy="0"/>
        </a:xfrm>
      </p:grpSpPr>
      <p:sp>
        <p:nvSpPr>
          <p:cNvPr id="7" name="Arrow: Pentagon 6">
            <a:extLst>
              <a:ext uri="{FF2B5EF4-FFF2-40B4-BE49-F238E27FC236}">
                <a16:creationId xmlns:a16="http://schemas.microsoft.com/office/drawing/2014/main" id="{7C900B74-1BEE-001B-44F1-FE94704797ED}"/>
              </a:ext>
            </a:extLst>
          </p:cNvPr>
          <p:cNvSpPr/>
          <p:nvPr/>
        </p:nvSpPr>
        <p:spPr>
          <a:xfrm>
            <a:off x="0" y="277090"/>
            <a:ext cx="3251200" cy="1095920"/>
          </a:xfrm>
          <a:prstGeom prst="homePlate">
            <a:avLst/>
          </a:prstGeom>
          <a:solidFill>
            <a:srgbClr val="5079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4231F9F-7AA7-6B73-E44A-7E79A7BCFAB1}"/>
              </a:ext>
            </a:extLst>
          </p:cNvPr>
          <p:cNvSpPr txBox="1"/>
          <p:nvPr/>
        </p:nvSpPr>
        <p:spPr>
          <a:xfrm>
            <a:off x="157019" y="471107"/>
            <a:ext cx="2133600" cy="707886"/>
          </a:xfrm>
          <a:prstGeom prst="rect">
            <a:avLst/>
          </a:prstGeom>
          <a:noFill/>
        </p:spPr>
        <p:txBody>
          <a:bodyPr wrap="square" rtlCol="0">
            <a:spAutoFit/>
          </a:bodyPr>
          <a:lstStyle/>
          <a:p>
            <a:r>
              <a:rPr lang="en-GB" sz="4000" b="1">
                <a:solidFill>
                  <a:schemeClr val="bg1"/>
                </a:solidFill>
              </a:rPr>
              <a:t>STEM</a:t>
            </a:r>
          </a:p>
        </p:txBody>
      </p:sp>
      <p:pic>
        <p:nvPicPr>
          <p:cNvPr id="2" name="Picture 1" descr="A close-up of a logo&#10;&#10;AI-generated content may be incorrect.">
            <a:extLst>
              <a:ext uri="{FF2B5EF4-FFF2-40B4-BE49-F238E27FC236}">
                <a16:creationId xmlns:a16="http://schemas.microsoft.com/office/drawing/2014/main" id="{1BB96D26-01D9-816E-1E77-724013F0C314}"/>
              </a:ext>
            </a:extLst>
          </p:cNvPr>
          <p:cNvPicPr>
            <a:picLocks noChangeAspect="1"/>
          </p:cNvPicPr>
          <p:nvPr/>
        </p:nvPicPr>
        <p:blipFill>
          <a:blip r:embed="rId2"/>
          <a:stretch>
            <a:fillRect/>
          </a:stretch>
        </p:blipFill>
        <p:spPr>
          <a:xfrm>
            <a:off x="3487616" y="248382"/>
            <a:ext cx="3505200" cy="1267558"/>
          </a:xfrm>
          <a:prstGeom prst="rect">
            <a:avLst/>
          </a:prstGeom>
        </p:spPr>
      </p:pic>
      <p:pic>
        <p:nvPicPr>
          <p:cNvPr id="3" name="Picture 2" descr="A close up of a book&#10;&#10;AI-generated content may be incorrect.">
            <a:extLst>
              <a:ext uri="{FF2B5EF4-FFF2-40B4-BE49-F238E27FC236}">
                <a16:creationId xmlns:a16="http://schemas.microsoft.com/office/drawing/2014/main" id="{578CD0FE-C889-B2DB-76E1-3523700A281A}"/>
              </a:ext>
            </a:extLst>
          </p:cNvPr>
          <p:cNvPicPr>
            <a:picLocks noChangeAspect="1"/>
          </p:cNvPicPr>
          <p:nvPr/>
        </p:nvPicPr>
        <p:blipFill>
          <a:blip r:embed="rId3"/>
          <a:stretch>
            <a:fillRect/>
          </a:stretch>
        </p:blipFill>
        <p:spPr>
          <a:xfrm>
            <a:off x="540719" y="1712926"/>
            <a:ext cx="5719886" cy="5006529"/>
          </a:xfrm>
          <a:prstGeom prst="rect">
            <a:avLst/>
          </a:prstGeom>
        </p:spPr>
      </p:pic>
      <p:pic>
        <p:nvPicPr>
          <p:cNvPr id="4" name="Picture 3" descr="A qr code on a white background&#10;&#10;AI-generated content may be incorrect.">
            <a:extLst>
              <a:ext uri="{FF2B5EF4-FFF2-40B4-BE49-F238E27FC236}">
                <a16:creationId xmlns:a16="http://schemas.microsoft.com/office/drawing/2014/main" id="{04F1D3C6-94D5-D3C5-B20D-28CA04FF5223}"/>
              </a:ext>
            </a:extLst>
          </p:cNvPr>
          <p:cNvPicPr>
            <a:picLocks noChangeAspect="1"/>
          </p:cNvPicPr>
          <p:nvPr/>
        </p:nvPicPr>
        <p:blipFill>
          <a:blip r:embed="rId4"/>
          <a:stretch>
            <a:fillRect/>
          </a:stretch>
        </p:blipFill>
        <p:spPr>
          <a:xfrm>
            <a:off x="8721279" y="247965"/>
            <a:ext cx="3238500" cy="3238500"/>
          </a:xfrm>
          <a:prstGeom prst="rect">
            <a:avLst/>
          </a:prstGeom>
        </p:spPr>
      </p:pic>
    </p:spTree>
    <p:extLst>
      <p:ext uri="{BB962C8B-B14F-4D97-AF65-F5344CB8AC3E}">
        <p14:creationId xmlns:p14="http://schemas.microsoft.com/office/powerpoint/2010/main" val="427667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EE02-F4ED-2611-8E3A-9030706C4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69455-27B3-799C-367A-2D36BE2F0F40}"/>
              </a:ext>
            </a:extLst>
          </p:cNvPr>
          <p:cNvSpPr>
            <a:spLocks noGrp="1"/>
          </p:cNvSpPr>
          <p:nvPr>
            <p:ph type="title"/>
          </p:nvPr>
        </p:nvSpPr>
        <p:spPr>
          <a:xfrm>
            <a:off x="465508" y="283228"/>
            <a:ext cx="10589917" cy="1179810"/>
          </a:xfrm>
        </p:spPr>
        <p:txBody>
          <a:bodyPr/>
          <a:lstStyle/>
          <a:p>
            <a:pPr marL="7620"/>
            <a:r>
              <a:rPr lang="en-US" sz="3600" dirty="0">
                <a:latin typeface="Lato"/>
                <a:ea typeface="Lato"/>
                <a:cs typeface="Lato"/>
              </a:rPr>
              <a:t>Headteacher's Breakfast</a:t>
            </a:r>
            <a:endParaRPr lang="en-US" sz="3600" b="0" dirty="0">
              <a:solidFill>
                <a:srgbClr val="000000"/>
              </a:solidFill>
              <a:latin typeface="Lato"/>
              <a:ea typeface="Lato"/>
              <a:cs typeface="Lato"/>
            </a:endParaRPr>
          </a:p>
          <a:p>
            <a:pPr marL="7620"/>
            <a:endParaRPr lang="en-US" sz="3900" dirty="0"/>
          </a:p>
        </p:txBody>
      </p:sp>
      <p:sp>
        <p:nvSpPr>
          <p:cNvPr id="3" name="Text Placeholder 2">
            <a:extLst>
              <a:ext uri="{FF2B5EF4-FFF2-40B4-BE49-F238E27FC236}">
                <a16:creationId xmlns:a16="http://schemas.microsoft.com/office/drawing/2014/main" id="{9DEDA320-227A-2FB0-5A8D-A318AD7BEE49}"/>
              </a:ext>
            </a:extLst>
          </p:cNvPr>
          <p:cNvSpPr>
            <a:spLocks noGrp="1"/>
          </p:cNvSpPr>
          <p:nvPr>
            <p:ph type="body" sz="quarter" idx="10"/>
          </p:nvPr>
        </p:nvSpPr>
        <p:spPr>
          <a:xfrm>
            <a:off x="459513" y="1673619"/>
            <a:ext cx="10600322" cy="2929613"/>
          </a:xfrm>
        </p:spPr>
        <p:txBody>
          <a:bodyPr vert="horz" lIns="91440" tIns="45720" rIns="91440" bIns="45720" rtlCol="0" anchor="t">
            <a:normAutofit fontScale="70000" lnSpcReduction="20000"/>
          </a:bodyPr>
          <a:lstStyle/>
          <a:p>
            <a:pPr marL="285750" indent="-285750">
              <a:lnSpc>
                <a:spcPct val="100000"/>
              </a:lnSpc>
              <a:spcBef>
                <a:spcPct val="20000"/>
              </a:spcBef>
              <a:buFont typeface="Arial"/>
              <a:buChar char="•"/>
            </a:pPr>
            <a:r>
              <a:rPr lang="en-US" sz="9300" b="0" dirty="0">
                <a:ea typeface="Calibri"/>
                <a:cs typeface="Calibri"/>
              </a:rPr>
              <a:t>Mon – Y13</a:t>
            </a:r>
          </a:p>
          <a:p>
            <a:pPr marL="285750" indent="-285750">
              <a:lnSpc>
                <a:spcPct val="100000"/>
              </a:lnSpc>
              <a:spcBef>
                <a:spcPct val="20000"/>
              </a:spcBef>
              <a:buFont typeface="Arial"/>
              <a:buChar char="•"/>
            </a:pPr>
            <a:r>
              <a:rPr lang="en-US" sz="9300" b="0" dirty="0">
                <a:ea typeface="Calibri"/>
                <a:cs typeface="Calibri"/>
              </a:rPr>
              <a:t>Tue – Y7</a:t>
            </a:r>
          </a:p>
          <a:p>
            <a:pPr marL="285750" indent="-285750">
              <a:lnSpc>
                <a:spcPct val="100000"/>
              </a:lnSpc>
              <a:spcBef>
                <a:spcPct val="20000"/>
              </a:spcBef>
              <a:buFont typeface="Arial"/>
              <a:buChar char="•"/>
            </a:pPr>
            <a:r>
              <a:rPr lang="en-US" sz="9300" b="0" dirty="0">
                <a:ea typeface="Calibri"/>
                <a:cs typeface="Calibri"/>
              </a:rPr>
              <a:t>Wed - Y9</a:t>
            </a:r>
            <a:endParaRPr lang="en-US" dirty="0"/>
          </a:p>
          <a:p>
            <a:endParaRPr lang="en-US" sz="2650">
              <a:ea typeface="Calibri"/>
              <a:cs typeface="Calibri"/>
            </a:endParaRPr>
          </a:p>
        </p:txBody>
      </p:sp>
    </p:spTree>
    <p:extLst>
      <p:ext uri="{BB962C8B-B14F-4D97-AF65-F5344CB8AC3E}">
        <p14:creationId xmlns:p14="http://schemas.microsoft.com/office/powerpoint/2010/main" val="338257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8F7B-A988-C912-70E6-5830A77C4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454DB-12A0-0A49-36E3-7AE16B62EFAD}"/>
              </a:ext>
            </a:extLst>
          </p:cNvPr>
          <p:cNvSpPr>
            <a:spLocks noGrp="1"/>
          </p:cNvSpPr>
          <p:nvPr>
            <p:ph type="title"/>
          </p:nvPr>
        </p:nvSpPr>
        <p:spPr>
          <a:xfrm>
            <a:off x="465508" y="283228"/>
            <a:ext cx="10589917" cy="1179810"/>
          </a:xfrm>
        </p:spPr>
        <p:txBody>
          <a:bodyPr/>
          <a:lstStyle/>
          <a:p>
            <a:pPr marL="7620"/>
            <a:r>
              <a:rPr lang="en-US" sz="3600" dirty="0">
                <a:latin typeface="Lato"/>
                <a:ea typeface="Lato"/>
                <a:cs typeface="Lato"/>
              </a:rPr>
              <a:t>Insight2Uni</a:t>
            </a:r>
            <a:endParaRPr lang="en-US" dirty="0"/>
          </a:p>
          <a:p>
            <a:pPr marL="7620"/>
            <a:endParaRPr lang="en-US" sz="3900" dirty="0"/>
          </a:p>
        </p:txBody>
      </p:sp>
      <p:pic>
        <p:nvPicPr>
          <p:cNvPr id="6" name="Picture 5" descr="A qr code on a website&#10;&#10;AI-generated content may be incorrect.">
            <a:extLst>
              <a:ext uri="{FF2B5EF4-FFF2-40B4-BE49-F238E27FC236}">
                <a16:creationId xmlns:a16="http://schemas.microsoft.com/office/drawing/2014/main" id="{BE12B09C-AEA8-1B1E-9E9D-D6055963B3AA}"/>
              </a:ext>
            </a:extLst>
          </p:cNvPr>
          <p:cNvPicPr>
            <a:picLocks noChangeAspect="1"/>
          </p:cNvPicPr>
          <p:nvPr/>
        </p:nvPicPr>
        <p:blipFill>
          <a:blip r:embed="rId2"/>
          <a:stretch>
            <a:fillRect/>
          </a:stretch>
        </p:blipFill>
        <p:spPr>
          <a:xfrm>
            <a:off x="-2901" y="1228016"/>
            <a:ext cx="9181291" cy="5541819"/>
          </a:xfrm>
          <a:prstGeom prst="rect">
            <a:avLst/>
          </a:prstGeom>
        </p:spPr>
      </p:pic>
    </p:spTree>
    <p:extLst>
      <p:ext uri="{BB962C8B-B14F-4D97-AF65-F5344CB8AC3E}">
        <p14:creationId xmlns:p14="http://schemas.microsoft.com/office/powerpoint/2010/main" val="107287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281C-CB8C-020E-FC16-161347E76779}"/>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8A439F61-5F56-3694-F251-670254054E88}"/>
              </a:ext>
            </a:extLst>
          </p:cNvPr>
          <p:cNvPicPr>
            <a:picLocks noChangeAspect="1"/>
          </p:cNvPicPr>
          <p:nvPr/>
        </p:nvPicPr>
        <p:blipFill>
          <a:blip r:embed="rId2"/>
          <a:stretch>
            <a:fillRect/>
          </a:stretch>
        </p:blipFill>
        <p:spPr>
          <a:xfrm>
            <a:off x="-895" y="-2083"/>
            <a:ext cx="7709083" cy="6492744"/>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795A089D-0EC3-9198-3EE1-74AF72174F37}"/>
              </a:ext>
            </a:extLst>
          </p:cNvPr>
          <p:cNvPicPr>
            <a:picLocks noChangeAspect="1"/>
          </p:cNvPicPr>
          <p:nvPr/>
        </p:nvPicPr>
        <p:blipFill>
          <a:blip r:embed="rId3"/>
          <a:stretch>
            <a:fillRect/>
          </a:stretch>
        </p:blipFill>
        <p:spPr>
          <a:xfrm>
            <a:off x="8878402" y="3169700"/>
            <a:ext cx="3314700" cy="3314700"/>
          </a:xfrm>
          <a:prstGeom prst="rect">
            <a:avLst/>
          </a:prstGeom>
        </p:spPr>
      </p:pic>
      <p:pic>
        <p:nvPicPr>
          <p:cNvPr id="9" name="Picture 8" descr="A close-up of a logo&#10;&#10;AI-generated content may be incorrect.">
            <a:extLst>
              <a:ext uri="{FF2B5EF4-FFF2-40B4-BE49-F238E27FC236}">
                <a16:creationId xmlns:a16="http://schemas.microsoft.com/office/drawing/2014/main" id="{09D317D2-7AEF-73CE-AD7C-F3005308D449}"/>
              </a:ext>
            </a:extLst>
          </p:cNvPr>
          <p:cNvPicPr>
            <a:picLocks noChangeAspect="1"/>
          </p:cNvPicPr>
          <p:nvPr/>
        </p:nvPicPr>
        <p:blipFill>
          <a:blip r:embed="rId4"/>
          <a:stretch>
            <a:fillRect/>
          </a:stretch>
        </p:blipFill>
        <p:spPr>
          <a:xfrm>
            <a:off x="7581004" y="2779"/>
            <a:ext cx="4632456" cy="1695789"/>
          </a:xfrm>
          <a:prstGeom prst="rect">
            <a:avLst/>
          </a:prstGeom>
        </p:spPr>
      </p:pic>
    </p:spTree>
    <p:extLst>
      <p:ext uri="{BB962C8B-B14F-4D97-AF65-F5344CB8AC3E}">
        <p14:creationId xmlns:p14="http://schemas.microsoft.com/office/powerpoint/2010/main" val="206640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A2A0-C068-BE3A-D297-82DDBB0E8D63}"/>
              </a:ext>
            </a:extLst>
          </p:cNvPr>
          <p:cNvSpPr>
            <a:spLocks noGrp="1"/>
          </p:cNvSpPr>
          <p:nvPr>
            <p:ph type="title"/>
          </p:nvPr>
        </p:nvSpPr>
        <p:spPr/>
        <p:txBody>
          <a:bodyPr/>
          <a:lstStyle/>
          <a:p>
            <a:endParaRPr lang="en-US"/>
          </a:p>
        </p:txBody>
      </p:sp>
      <p:pic>
        <p:nvPicPr>
          <p:cNvPr id="4" name="Picture 3" descr="A person&amp;#39;s finger on a table&#10;&#10;AI-generated content may be incorrect.">
            <a:extLst>
              <a:ext uri="{FF2B5EF4-FFF2-40B4-BE49-F238E27FC236}">
                <a16:creationId xmlns:a16="http://schemas.microsoft.com/office/drawing/2014/main" id="{A8B8A253-D1F3-1E65-F32B-B7712DE47AF0}"/>
              </a:ext>
            </a:extLst>
          </p:cNvPr>
          <p:cNvPicPr>
            <a:picLocks noChangeAspect="1"/>
          </p:cNvPicPr>
          <p:nvPr/>
        </p:nvPicPr>
        <p:blipFill>
          <a:blip r:embed="rId2"/>
          <a:stretch>
            <a:fillRect/>
          </a:stretch>
        </p:blipFill>
        <p:spPr>
          <a:xfrm>
            <a:off x="0" y="279"/>
            <a:ext cx="12192000" cy="1638896"/>
          </a:xfrm>
          <a:prstGeom prst="rect">
            <a:avLst/>
          </a:prstGeom>
        </p:spPr>
      </p:pic>
      <p:pic>
        <p:nvPicPr>
          <p:cNvPr id="5" name="Picture 4" descr="A black text on a white background&#10;&#10;AI-generated content may be incorrect.">
            <a:extLst>
              <a:ext uri="{FF2B5EF4-FFF2-40B4-BE49-F238E27FC236}">
                <a16:creationId xmlns:a16="http://schemas.microsoft.com/office/drawing/2014/main" id="{823F9451-C62A-6DF9-10B5-FCFB631B4078}"/>
              </a:ext>
            </a:extLst>
          </p:cNvPr>
          <p:cNvPicPr>
            <a:picLocks noChangeAspect="1"/>
          </p:cNvPicPr>
          <p:nvPr/>
        </p:nvPicPr>
        <p:blipFill>
          <a:blip r:embed="rId3"/>
          <a:stretch>
            <a:fillRect/>
          </a:stretch>
        </p:blipFill>
        <p:spPr>
          <a:xfrm>
            <a:off x="551" y="1673566"/>
            <a:ext cx="3015410" cy="1546041"/>
          </a:xfrm>
          <a:prstGeom prst="rect">
            <a:avLst/>
          </a:prstGeom>
        </p:spPr>
      </p:pic>
      <p:pic>
        <p:nvPicPr>
          <p:cNvPr id="6" name="Picture 5" descr="A group of people using devices&#10;&#10;AI-generated content may be incorrect.">
            <a:extLst>
              <a:ext uri="{FF2B5EF4-FFF2-40B4-BE49-F238E27FC236}">
                <a16:creationId xmlns:a16="http://schemas.microsoft.com/office/drawing/2014/main" id="{3D66DB04-7227-E1C2-1B1B-9C8523D62255}"/>
              </a:ext>
            </a:extLst>
          </p:cNvPr>
          <p:cNvPicPr>
            <a:picLocks noChangeAspect="1"/>
          </p:cNvPicPr>
          <p:nvPr/>
        </p:nvPicPr>
        <p:blipFill>
          <a:blip r:embed="rId4"/>
          <a:stretch>
            <a:fillRect/>
          </a:stretch>
        </p:blipFill>
        <p:spPr>
          <a:xfrm>
            <a:off x="4194149" y="2019754"/>
            <a:ext cx="7859306" cy="4392871"/>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87BE7D81-29EE-C452-F81C-1D659298C942}"/>
              </a:ext>
            </a:extLst>
          </p:cNvPr>
          <p:cNvPicPr>
            <a:picLocks noChangeAspect="1"/>
          </p:cNvPicPr>
          <p:nvPr/>
        </p:nvPicPr>
        <p:blipFill>
          <a:blip r:embed="rId5"/>
          <a:stretch>
            <a:fillRect/>
          </a:stretch>
        </p:blipFill>
        <p:spPr>
          <a:xfrm>
            <a:off x="166098" y="3251803"/>
            <a:ext cx="2999195" cy="2980460"/>
          </a:xfrm>
          <a:prstGeom prst="rect">
            <a:avLst/>
          </a:prstGeom>
        </p:spPr>
      </p:pic>
    </p:spTree>
    <p:extLst>
      <p:ext uri="{BB962C8B-B14F-4D97-AF65-F5344CB8AC3E}">
        <p14:creationId xmlns:p14="http://schemas.microsoft.com/office/powerpoint/2010/main" val="1036779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46EE-8BE3-BF35-582E-D3AD6DEF859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E3EB87-49CA-7DEE-DDE5-38F910B40695}"/>
              </a:ext>
            </a:extLst>
          </p:cNvPr>
          <p:cNvSpPr>
            <a:spLocks noGrp="1"/>
          </p:cNvSpPr>
          <p:nvPr>
            <p:ph type="title"/>
          </p:nvPr>
        </p:nvSpPr>
        <p:spPr/>
        <p:txBody>
          <a:bodyPr/>
          <a:lstStyle/>
          <a:p>
            <a:pPr marL="7620"/>
            <a:r>
              <a:rPr lang="en-US" sz="3900">
                <a:latin typeface="Lato"/>
                <a:ea typeface="Lato"/>
                <a:cs typeface="Lato"/>
              </a:rPr>
              <a:t>University Open Days and Events</a:t>
            </a:r>
            <a:endParaRPr lang="en-US"/>
          </a:p>
        </p:txBody>
      </p:sp>
      <p:pic>
        <p:nvPicPr>
          <p:cNvPr id="7" name="Picture 6" descr="Whatuni.com">
            <a:extLst>
              <a:ext uri="{FF2B5EF4-FFF2-40B4-BE49-F238E27FC236}">
                <a16:creationId xmlns:a16="http://schemas.microsoft.com/office/drawing/2014/main" id="{4936E4C9-0E60-53E2-4FEC-FD1EE8C50959}"/>
              </a:ext>
            </a:extLst>
          </p:cNvPr>
          <p:cNvPicPr>
            <a:picLocks noChangeAspect="1"/>
          </p:cNvPicPr>
          <p:nvPr/>
        </p:nvPicPr>
        <p:blipFill>
          <a:blip r:embed="rId2"/>
          <a:stretch>
            <a:fillRect/>
          </a:stretch>
        </p:blipFill>
        <p:spPr>
          <a:xfrm>
            <a:off x="250064" y="2487704"/>
            <a:ext cx="2599652" cy="2603308"/>
          </a:xfrm>
          <a:prstGeom prst="rect">
            <a:avLst/>
          </a:prstGeom>
        </p:spPr>
      </p:pic>
      <p:sp>
        <p:nvSpPr>
          <p:cNvPr id="9" name="TextBox 8">
            <a:extLst>
              <a:ext uri="{FF2B5EF4-FFF2-40B4-BE49-F238E27FC236}">
                <a16:creationId xmlns:a16="http://schemas.microsoft.com/office/drawing/2014/main" id="{E67A2AD2-D5EE-041D-6562-9BD4364BE48B}"/>
              </a:ext>
            </a:extLst>
          </p:cNvPr>
          <p:cNvSpPr txBox="1"/>
          <p:nvPr/>
        </p:nvSpPr>
        <p:spPr>
          <a:xfrm>
            <a:off x="3044999" y="2475543"/>
            <a:ext cx="7874356" cy="139482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defPPr>
              <a:defRPr lang="en-US"/>
            </a:defPPr>
            <a:lvl1pPr marL="0" algn="l" defTabSz="554675" rtl="0" eaLnBrk="1" latinLnBrk="0" hangingPunct="1">
              <a:defRPr sz="1092" kern="1200">
                <a:solidFill>
                  <a:schemeClr val="tx1"/>
                </a:solidFill>
                <a:latin typeface="+mn-lt"/>
                <a:ea typeface="+mn-ea"/>
                <a:cs typeface="+mn-cs"/>
              </a:defRPr>
            </a:lvl1pPr>
            <a:lvl2pPr marL="277338" algn="l" defTabSz="554675" rtl="0" eaLnBrk="1" latinLnBrk="0" hangingPunct="1">
              <a:defRPr sz="1092" kern="1200">
                <a:solidFill>
                  <a:schemeClr val="tx1"/>
                </a:solidFill>
                <a:latin typeface="+mn-lt"/>
                <a:ea typeface="+mn-ea"/>
                <a:cs typeface="+mn-cs"/>
              </a:defRPr>
            </a:lvl2pPr>
            <a:lvl3pPr marL="554675" algn="l" defTabSz="554675" rtl="0" eaLnBrk="1" latinLnBrk="0" hangingPunct="1">
              <a:defRPr sz="1092" kern="1200">
                <a:solidFill>
                  <a:schemeClr val="tx1"/>
                </a:solidFill>
                <a:latin typeface="+mn-lt"/>
                <a:ea typeface="+mn-ea"/>
                <a:cs typeface="+mn-cs"/>
              </a:defRPr>
            </a:lvl3pPr>
            <a:lvl4pPr marL="832013" algn="l" defTabSz="554675" rtl="0" eaLnBrk="1" latinLnBrk="0" hangingPunct="1">
              <a:defRPr sz="1092" kern="1200">
                <a:solidFill>
                  <a:schemeClr val="tx1"/>
                </a:solidFill>
                <a:latin typeface="+mn-lt"/>
                <a:ea typeface="+mn-ea"/>
                <a:cs typeface="+mn-cs"/>
              </a:defRPr>
            </a:lvl4pPr>
            <a:lvl5pPr marL="1109350" algn="l" defTabSz="554675" rtl="0" eaLnBrk="1" latinLnBrk="0" hangingPunct="1">
              <a:defRPr sz="1092" kern="1200">
                <a:solidFill>
                  <a:schemeClr val="tx1"/>
                </a:solidFill>
                <a:latin typeface="+mn-lt"/>
                <a:ea typeface="+mn-ea"/>
                <a:cs typeface="+mn-cs"/>
              </a:defRPr>
            </a:lvl5pPr>
            <a:lvl6pPr marL="1386688" algn="l" defTabSz="554675" rtl="0" eaLnBrk="1" latinLnBrk="0" hangingPunct="1">
              <a:defRPr sz="1092" kern="1200">
                <a:solidFill>
                  <a:schemeClr val="tx1"/>
                </a:solidFill>
                <a:latin typeface="+mn-lt"/>
                <a:ea typeface="+mn-ea"/>
                <a:cs typeface="+mn-cs"/>
              </a:defRPr>
            </a:lvl6pPr>
            <a:lvl7pPr marL="1664025" algn="l" defTabSz="554675" rtl="0" eaLnBrk="1" latinLnBrk="0" hangingPunct="1">
              <a:defRPr sz="1092" kern="1200">
                <a:solidFill>
                  <a:schemeClr val="tx1"/>
                </a:solidFill>
                <a:latin typeface="+mn-lt"/>
                <a:ea typeface="+mn-ea"/>
                <a:cs typeface="+mn-cs"/>
              </a:defRPr>
            </a:lvl7pPr>
            <a:lvl8pPr marL="1941363" algn="l" defTabSz="554675" rtl="0" eaLnBrk="1" latinLnBrk="0" hangingPunct="1">
              <a:defRPr sz="1092" kern="1200">
                <a:solidFill>
                  <a:schemeClr val="tx1"/>
                </a:solidFill>
                <a:latin typeface="+mn-lt"/>
                <a:ea typeface="+mn-ea"/>
                <a:cs typeface="+mn-cs"/>
              </a:defRPr>
            </a:lvl8pPr>
            <a:lvl9pPr marL="2218700" algn="l" defTabSz="554675" rtl="0" eaLnBrk="1" latinLnBrk="0" hangingPunct="1">
              <a:defRPr sz="1092" kern="1200">
                <a:solidFill>
                  <a:schemeClr val="tx1"/>
                </a:solidFill>
                <a:latin typeface="+mn-lt"/>
                <a:ea typeface="+mn-ea"/>
                <a:cs typeface="+mn-cs"/>
              </a:defRPr>
            </a:lvl9pPr>
          </a:lstStyle>
          <a:p>
            <a:r>
              <a:rPr lang="en-US" sz="2900">
                <a:ea typeface="Calibri"/>
                <a:cs typeface="Calibri"/>
              </a:rPr>
              <a:t>Check out open days and events at universities that are occurring this year! Don't forget to check out the prospectuses.</a:t>
            </a:r>
            <a:endParaRPr lang="en-US"/>
          </a:p>
        </p:txBody>
      </p:sp>
      <p:pic>
        <p:nvPicPr>
          <p:cNvPr id="10" name="Picture 9" descr="A qr code with black squares&#10;&#10;AI-generated content may be incorrect.">
            <a:extLst>
              <a:ext uri="{FF2B5EF4-FFF2-40B4-BE49-F238E27FC236}">
                <a16:creationId xmlns:a16="http://schemas.microsoft.com/office/drawing/2014/main" id="{2D98E5F5-430D-1D88-E6C4-D137D0F7054C}"/>
              </a:ext>
            </a:extLst>
          </p:cNvPr>
          <p:cNvPicPr>
            <a:picLocks noChangeAspect="1"/>
          </p:cNvPicPr>
          <p:nvPr/>
        </p:nvPicPr>
        <p:blipFill>
          <a:blip r:embed="rId3"/>
          <a:stretch>
            <a:fillRect/>
          </a:stretch>
        </p:blipFill>
        <p:spPr>
          <a:xfrm>
            <a:off x="9709437" y="4073234"/>
            <a:ext cx="2326463" cy="2326306"/>
          </a:xfrm>
          <a:prstGeom prst="rect">
            <a:avLst/>
          </a:prstGeom>
        </p:spPr>
      </p:pic>
      <p:pic>
        <p:nvPicPr>
          <p:cNvPr id="11" name="Picture 10" descr="A blue background with white text&#10;&#10;AI-generated content may be incorrect.">
            <a:extLst>
              <a:ext uri="{FF2B5EF4-FFF2-40B4-BE49-F238E27FC236}">
                <a16:creationId xmlns:a16="http://schemas.microsoft.com/office/drawing/2014/main" id="{F2D411C9-F519-A6A0-2FE0-BA058CCA9EA3}"/>
              </a:ext>
            </a:extLst>
          </p:cNvPr>
          <p:cNvPicPr>
            <a:picLocks noChangeAspect="1"/>
          </p:cNvPicPr>
          <p:nvPr/>
        </p:nvPicPr>
        <p:blipFill>
          <a:blip r:embed="rId4"/>
          <a:stretch>
            <a:fillRect/>
          </a:stretch>
        </p:blipFill>
        <p:spPr>
          <a:xfrm>
            <a:off x="0" y="1163215"/>
            <a:ext cx="12192000" cy="1105718"/>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2DBCDE07-2C58-ED3A-3ED9-60BB3061D045}"/>
              </a:ext>
            </a:extLst>
          </p:cNvPr>
          <p:cNvPicPr>
            <a:picLocks noChangeAspect="1"/>
          </p:cNvPicPr>
          <p:nvPr/>
        </p:nvPicPr>
        <p:blipFill>
          <a:blip r:embed="rId5"/>
          <a:stretch>
            <a:fillRect/>
          </a:stretch>
        </p:blipFill>
        <p:spPr>
          <a:xfrm>
            <a:off x="3048000" y="3971604"/>
            <a:ext cx="5755934" cy="2233584"/>
          </a:xfrm>
          <a:prstGeom prst="rect">
            <a:avLst/>
          </a:prstGeom>
        </p:spPr>
      </p:pic>
    </p:spTree>
    <p:extLst>
      <p:ext uri="{BB962C8B-B14F-4D97-AF65-F5344CB8AC3E}">
        <p14:creationId xmlns:p14="http://schemas.microsoft.com/office/powerpoint/2010/main" val="2319012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305E-7B3F-1848-28F6-03629095C8A2}"/>
              </a:ext>
            </a:extLst>
          </p:cNvPr>
          <p:cNvSpPr>
            <a:spLocks noGrp="1"/>
          </p:cNvSpPr>
          <p:nvPr>
            <p:ph type="title"/>
          </p:nvPr>
        </p:nvSpPr>
        <p:spPr/>
        <p:txBody>
          <a:bodyPr/>
          <a:lstStyle/>
          <a:p>
            <a:pPr marL="7620"/>
            <a:r>
              <a:rPr lang="en-US" sz="3900">
                <a:latin typeface="Lato"/>
                <a:ea typeface="Lato"/>
                <a:cs typeface="Lato"/>
              </a:rPr>
              <a:t>UCAS Discovery Days</a:t>
            </a:r>
            <a:endParaRPr lang="en-US"/>
          </a:p>
        </p:txBody>
      </p:sp>
      <p:pic>
        <p:nvPicPr>
          <p:cNvPr id="5" name="Picture 4" descr="A white text on a white background&#10;&#10;AI-generated content may be incorrect.">
            <a:extLst>
              <a:ext uri="{FF2B5EF4-FFF2-40B4-BE49-F238E27FC236}">
                <a16:creationId xmlns:a16="http://schemas.microsoft.com/office/drawing/2014/main" id="{F4B5F8BF-786A-0D45-F5F1-13747A470005}"/>
              </a:ext>
            </a:extLst>
          </p:cNvPr>
          <p:cNvPicPr>
            <a:picLocks noChangeAspect="1"/>
          </p:cNvPicPr>
          <p:nvPr/>
        </p:nvPicPr>
        <p:blipFill>
          <a:blip r:embed="rId2"/>
          <a:stretch>
            <a:fillRect/>
          </a:stretch>
        </p:blipFill>
        <p:spPr>
          <a:xfrm>
            <a:off x="151140" y="1326278"/>
            <a:ext cx="8035637" cy="1875363"/>
          </a:xfrm>
          <a:prstGeom prst="rect">
            <a:avLst/>
          </a:prstGeom>
        </p:spPr>
      </p:pic>
      <p:pic>
        <p:nvPicPr>
          <p:cNvPr id="7" name="Picture 6" descr="A qr code with a black background&#10;&#10;AI-generated content may be incorrect.">
            <a:extLst>
              <a:ext uri="{FF2B5EF4-FFF2-40B4-BE49-F238E27FC236}">
                <a16:creationId xmlns:a16="http://schemas.microsoft.com/office/drawing/2014/main" id="{930F2539-22D2-DE20-2983-63C56B121F8F}"/>
              </a:ext>
            </a:extLst>
          </p:cNvPr>
          <p:cNvPicPr>
            <a:picLocks noChangeAspect="1"/>
          </p:cNvPicPr>
          <p:nvPr/>
        </p:nvPicPr>
        <p:blipFill>
          <a:blip r:embed="rId3"/>
          <a:stretch>
            <a:fillRect/>
          </a:stretch>
        </p:blipFill>
        <p:spPr>
          <a:xfrm>
            <a:off x="9155571" y="3446869"/>
            <a:ext cx="3037452" cy="3024857"/>
          </a:xfrm>
          <a:prstGeom prst="rect">
            <a:avLst/>
          </a:prstGeom>
        </p:spPr>
      </p:pic>
      <p:pic>
        <p:nvPicPr>
          <p:cNvPr id="8" name="Picture 7" descr="A close up of a text&#10;&#10;AI-generated content may be incorrect.">
            <a:extLst>
              <a:ext uri="{FF2B5EF4-FFF2-40B4-BE49-F238E27FC236}">
                <a16:creationId xmlns:a16="http://schemas.microsoft.com/office/drawing/2014/main" id="{971AA5F9-DBAB-CC68-E6E5-3D75037D85E3}"/>
              </a:ext>
            </a:extLst>
          </p:cNvPr>
          <p:cNvPicPr>
            <a:picLocks noChangeAspect="1"/>
          </p:cNvPicPr>
          <p:nvPr/>
        </p:nvPicPr>
        <p:blipFill>
          <a:blip r:embed="rId4"/>
          <a:stretch>
            <a:fillRect/>
          </a:stretch>
        </p:blipFill>
        <p:spPr>
          <a:xfrm>
            <a:off x="269455" y="3294312"/>
            <a:ext cx="4222016" cy="2989905"/>
          </a:xfrm>
          <a:prstGeom prst="rect">
            <a:avLst/>
          </a:prstGeom>
        </p:spPr>
      </p:pic>
    </p:spTree>
    <p:extLst>
      <p:ext uri="{BB962C8B-B14F-4D97-AF65-F5344CB8AC3E}">
        <p14:creationId xmlns:p14="http://schemas.microsoft.com/office/powerpoint/2010/main" val="15630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987b14-c58d-4bf2-aefb-1ba366db0056">
      <Terms xmlns="http://schemas.microsoft.com/office/infopath/2007/PartnerControls"/>
    </lcf76f155ced4ddcb4097134ff3c332f>
    <TaxCatchAll xmlns="d4e7fc20-52d7-4e3e-b3a4-b70da451d5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0489EF8323414BB23D3E15F4995924" ma:contentTypeVersion="19" ma:contentTypeDescription="Create a new document." ma:contentTypeScope="" ma:versionID="fb8b2e5c38b94d39146f06a70e0f0826">
  <xsd:schema xmlns:xsd="http://www.w3.org/2001/XMLSchema" xmlns:xs="http://www.w3.org/2001/XMLSchema" xmlns:p="http://schemas.microsoft.com/office/2006/metadata/properties" xmlns:ns2="7d987b14-c58d-4bf2-aefb-1ba366db0056" xmlns:ns3="d4e7fc20-52d7-4e3e-b3a4-b70da451d5a8" targetNamespace="http://schemas.microsoft.com/office/2006/metadata/properties" ma:root="true" ma:fieldsID="88cc2f09d64b6bd0d6db9e2c5f93e88e" ns2:_="" ns3:_="">
    <xsd:import namespace="7d987b14-c58d-4bf2-aefb-1ba366db0056"/>
    <xsd:import namespace="d4e7fc20-52d7-4e3e-b3a4-b70da451d5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87b14-c58d-4bf2-aefb-1ba366db00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4b67ae3-d15c-46f7-99b8-61808b92fb3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e7fc20-52d7-4e3e-b3a4-b70da451d5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2184a09-e036-4bf0-9008-fb77a0a9dcfe}" ma:internalName="TaxCatchAll" ma:showField="CatchAllData" ma:web="d4e7fc20-52d7-4e3e-b3a4-b70da451d5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434416-D27D-4051-AC38-C38BB412E018}">
  <ds:schemaRefs>
    <ds:schemaRef ds:uri="7d987b14-c58d-4bf2-aefb-1ba366db0056"/>
    <ds:schemaRef ds:uri="80ac8180-0601-4ffa-8cd0-1be986119f1d"/>
    <ds:schemaRef ds:uri="d4e7fc20-52d7-4e3e-b3a4-b70da451d5a8"/>
    <ds:schemaRef ds:uri="dc6f7055-5786-4c17-a06e-b6cde74eca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8D5F43-1836-492F-BDD4-5725F6040FDF}">
  <ds:schemaRefs>
    <ds:schemaRef ds:uri="http://schemas.microsoft.com/sharepoint/v3/contenttype/forms"/>
  </ds:schemaRefs>
</ds:datastoreItem>
</file>

<file path=customXml/itemProps3.xml><?xml version="1.0" encoding="utf-8"?>
<ds:datastoreItem xmlns:ds="http://schemas.openxmlformats.org/officeDocument/2006/customXml" ds:itemID="{A98B38BC-635F-4132-B458-EA544105C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87b14-c58d-4bf2-aefb-1ba366db0056"/>
    <ds:schemaRef ds:uri="d4e7fc20-52d7-4e3e-b3a4-b70da451d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31</Slides>
  <Notes>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This week's assemblies</vt:lpstr>
      <vt:lpstr>Headteacher's Breakfast </vt:lpstr>
      <vt:lpstr>Insight2Uni </vt:lpstr>
      <vt:lpstr>PowerPoint Presentation</vt:lpstr>
      <vt:lpstr>PowerPoint Presentation</vt:lpstr>
      <vt:lpstr>University Open Days and Events</vt:lpstr>
      <vt:lpstr>UCAS Discovery Days</vt:lpstr>
      <vt:lpstr>PowerPoint Presentation</vt:lpstr>
      <vt:lpstr>This week's assemblies</vt:lpstr>
      <vt:lpstr>Headteacher's Breakfast </vt:lpstr>
      <vt:lpstr>PowerPoint Presentation</vt:lpstr>
      <vt:lpstr>Preparing for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Heckmondwike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R. Smith</dc:creator>
  <cp:revision>190</cp:revision>
  <dcterms:created xsi:type="dcterms:W3CDTF">2022-12-12T10:50:23Z</dcterms:created>
  <dcterms:modified xsi:type="dcterms:W3CDTF">2026-01-10T12:49:34Z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0x010100E00489EF8323414BB23D3E15F4995924</vt:lpwstr>
  </property>
  <property fmtid="{D5CDD505-2E9C-101B-9397-08002B2CF9AE}" pid="3" name="MediaServiceImageTags">
    <vt:lpwstr/>
  </property>
</Properties>
</file>